
<file path=[Content_Types].xml><?xml version="1.0" encoding="utf-8"?>
<Types xmlns="http://schemas.openxmlformats.org/package/2006/content-types">
  <Default Extension="jpeg" ContentType="image/jpeg"/>
  <Default Extension="JPG" ContentType="image/.jpg"/>
  <Default Extension="png" ContentType="image/png"/>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Lst>
  <p:notesMasterIdLst>
    <p:notesMasterId r:id="rId5"/>
  </p:notesMasterIdLst>
  <p:sldIdLst>
    <p:sldId id="346" r:id="rId4"/>
    <p:sldId id="616" r:id="rId6"/>
    <p:sldId id="618" r:id="rId7"/>
    <p:sldId id="617" r:id="rId8"/>
    <p:sldId id="620" r:id="rId9"/>
    <p:sldId id="619" r:id="rId10"/>
    <p:sldId id="621" r:id="rId11"/>
    <p:sldId id="622" r:id="rId12"/>
    <p:sldId id="623" r:id="rId13"/>
    <p:sldId id="624" r:id="rId14"/>
    <p:sldId id="625" r:id="rId15"/>
    <p:sldId id="626" r:id="rId16"/>
    <p:sldId id="646" r:id="rId17"/>
    <p:sldId id="627" r:id="rId18"/>
    <p:sldId id="628" r:id="rId19"/>
    <p:sldId id="629" r:id="rId20"/>
    <p:sldId id="630" r:id="rId21"/>
    <p:sldId id="638" r:id="rId22"/>
    <p:sldId id="639" r:id="rId23"/>
    <p:sldId id="640" r:id="rId24"/>
    <p:sldId id="641" r:id="rId25"/>
    <p:sldId id="642" r:id="rId26"/>
    <p:sldId id="643" r:id="rId27"/>
    <p:sldId id="644" r:id="rId28"/>
    <p:sldId id="645" r:id="rId29"/>
    <p:sldId id="633" r:id="rId30"/>
    <p:sldId id="647" r:id="rId31"/>
    <p:sldId id="634" r:id="rId32"/>
    <p:sldId id="637" r:id="rId33"/>
    <p:sldId id="636" r:id="rId34"/>
    <p:sldId id="635" r:id="rId3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93" autoAdjust="0"/>
    <p:restoredTop sz="94660"/>
  </p:normalViewPr>
  <p:slideViewPr>
    <p:cSldViewPr snapToGrid="0">
      <p:cViewPr varScale="1">
        <p:scale>
          <a:sx n="90" d="100"/>
          <a:sy n="90" d="100"/>
        </p:scale>
        <p:origin x="64" y="32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notesMaster" Target="notesMasters/notesMaster1.xml"/><Relationship Id="rId4" Type="http://schemas.openxmlformats.org/officeDocument/2006/relationships/slide" Target="slides/slide1.xml"/><Relationship Id="rId38" Type="http://schemas.openxmlformats.org/officeDocument/2006/relationships/tableStyles" Target="tableStyles.xml"/><Relationship Id="rId37" Type="http://schemas.openxmlformats.org/officeDocument/2006/relationships/viewProps" Target="viewProps.xml"/><Relationship Id="rId36" Type="http://schemas.openxmlformats.org/officeDocument/2006/relationships/presProps" Target="presProps.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EFB1327-7390-43BA-A3F8-C4706DDD1AAB}"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C76C36A-48A3-46F7-8EA6-B0E0759E9691}"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幻灯片图像占位符 1"/>
          <p:cNvSpPr>
            <a:spLocks noGrp="1" noRot="1" noChangeAspect="1" noTextEdit="1"/>
          </p:cNvSpPr>
          <p:nvPr>
            <p:ph type="sldImg"/>
          </p:nvPr>
        </p:nvSpPr>
        <p:spPr>
          <a:xfrm>
            <a:off x="481013" y="1279525"/>
            <a:ext cx="6140450" cy="3454400"/>
          </a:xfrm>
        </p:spPr>
      </p:sp>
      <p:sp>
        <p:nvSpPr>
          <p:cNvPr id="18434" name="备注占位符 2"/>
          <p:cNvSpPr>
            <a:spLocks noGrp="1"/>
          </p:cNvSpPr>
          <p:nvPr>
            <p:ph type="body"/>
          </p:nvPr>
        </p:nvSpPr>
        <p:spPr/>
        <p:txBody>
          <a:bodyPr wrap="square" lIns="96661" tIns="48331" rIns="96661" bIns="48331" anchor="t"/>
          <a:lstStyle/>
          <a:p>
            <a:pPr lvl="0" eaLnBrk="1" hangingPunct="1">
              <a:spcBef>
                <a:spcPct val="0"/>
              </a:spcBef>
            </a:pPr>
            <a:endParaRPr lang="zh-CN" altLang="en-US">
              <a:ea typeface="宋体" panose="02010600030101010101" pitchFamily="2" charset="-122"/>
            </a:endParaRPr>
          </a:p>
        </p:txBody>
      </p:sp>
      <p:sp>
        <p:nvSpPr>
          <p:cNvPr id="18435" name="灯片编号占位符 3"/>
          <p:cNvSpPr>
            <a:spLocks noGrp="1"/>
          </p:cNvSpPr>
          <p:nvPr>
            <p:ph type="sldNum" sz="quarter"/>
          </p:nvPr>
        </p:nvSpPr>
        <p:spPr>
          <a:xfrm>
            <a:off x="4021138" y="9721850"/>
            <a:ext cx="3076575" cy="511175"/>
          </a:xfrm>
          <a:prstGeom prst="rect">
            <a:avLst/>
          </a:prstGeom>
          <a:noFill/>
          <a:ln w="9525">
            <a:noFill/>
          </a:ln>
        </p:spPr>
        <p:txBody>
          <a:bodyPr wrap="square" lIns="96661" tIns="48331" rIns="96661" bIns="48331" anchor="b"/>
          <a:lstStyle/>
          <a:p>
            <a:pPr marL="0" marR="0" lvl="0" indent="0" algn="r" defTabSz="914400" rtl="0" eaLnBrk="1" fontAlgn="auto" latinLnBrk="0" hangingPunct="1">
              <a:lnSpc>
                <a:spcPct val="100000"/>
              </a:lnSpc>
              <a:spcBef>
                <a:spcPts val="0"/>
              </a:spcBef>
              <a:spcAft>
                <a:spcPts val="0"/>
              </a:spcAft>
              <a:buClrTx/>
              <a:buSzTx/>
              <a:buFontTx/>
              <a:buNone/>
              <a:defRPr/>
            </a:pPr>
            <a:fld id="{9A0DB2DC-4C9A-4742-B13C-FB6460FD3503}" type="slidenum">
              <a:rPr kumimoji="0" lang="zh-CN" altLang="en-US" sz="13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rPr>
            </a:fld>
            <a:endParaRPr kumimoji="0" lang="zh-CN" altLang="en-US" sz="13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A6837353-30EB-4A48-80EB-173D804AEFBD}"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A6837353-30EB-4A48-80EB-173D804AEFBD}"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A6837353-30EB-4A48-80EB-173D804AEFBD}"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A6837353-30EB-4A48-80EB-173D804AEFBD}"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A6837353-30EB-4A48-80EB-173D804AEFBD}"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A6837353-30EB-4A48-80EB-173D804AEFBD}"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A6837353-30EB-4A48-80EB-173D804AEFBD}"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A6837353-30EB-4A48-80EB-173D804AEFBD}"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A6837353-30EB-4A48-80EB-173D804AEFBD}"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A6837353-30EB-4A48-80EB-173D804AEFBD}"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A6837353-30EB-4A48-80EB-173D804AEFBD}"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A6837353-30EB-4A48-80EB-173D804AEFBD}"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A6837353-30EB-4A48-80EB-173D804AEFBD}"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A6837353-30EB-4A48-80EB-173D804AEFBD}"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A6837353-30EB-4A48-80EB-173D804AEFBD}"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A6837353-30EB-4A48-80EB-173D804AEFBD}"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A6837353-30EB-4A48-80EB-173D804AEFBD}"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A6837353-30EB-4A48-80EB-173D804AEFBD}"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A6837353-30EB-4A48-80EB-173D804AEFBD}"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A6837353-30EB-4A48-80EB-173D804AEFBD}"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A6837353-30EB-4A48-80EB-173D804AEFBD}"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A6837353-30EB-4A48-80EB-173D804AEFBD}"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A6837353-30EB-4A48-80EB-173D804AEFBD}"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5"/>
            <a:ext cx="10363200" cy="1470025"/>
          </a:xfrm>
        </p:spPr>
        <p:txBody>
          <a:bodyPr/>
          <a:lstStyle/>
          <a:p>
            <a:r>
              <a:rPr lang="en-US"/>
              <a:t>Click to edit Master title style</a:t>
            </a:r>
            <a:endParaRPr lang="en-US"/>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8"/>
            <a:ext cx="2743200" cy="5851525"/>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609600" y="274638"/>
            <a:ext cx="8026400" cy="5851525"/>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bg>
      <p:bgPr>
        <a:solidFill>
          <a:schemeClr val="bg1"/>
        </a:solidFill>
        <a:effectLst/>
      </p:bgPr>
    </p:bg>
    <p:spTree>
      <p:nvGrpSpPr>
        <p:cNvPr id="1" name=""/>
        <p:cNvGrpSpPr/>
        <p:nvPr/>
      </p:nvGrpSpPr>
      <p:grpSpPr>
        <a:xfrm>
          <a:off x="0" y="0"/>
          <a:ext cx="0" cy="0"/>
          <a:chOff x="0" y="0"/>
          <a:chExt cx="0" cy="0"/>
        </a:xfrm>
      </p:grpSpPr>
      <p:pic>
        <p:nvPicPr>
          <p:cNvPr id="4098" name="图片 6"/>
          <p:cNvPicPr>
            <a:picLocks noChangeAspect="1"/>
          </p:cNvPicPr>
          <p:nvPr userDrawn="1"/>
        </p:nvPicPr>
        <p:blipFill>
          <a:blip r:embed="rId2"/>
          <a:stretch>
            <a:fillRect/>
          </a:stretch>
        </p:blipFill>
        <p:spPr>
          <a:xfrm>
            <a:off x="0" y="2931584"/>
            <a:ext cx="7780867" cy="3907367"/>
          </a:xfrm>
          <a:prstGeom prst="rect">
            <a:avLst/>
          </a:prstGeom>
          <a:noFill/>
          <a:ln w="9525">
            <a:noFill/>
          </a:ln>
        </p:spPr>
      </p:pic>
      <p:pic>
        <p:nvPicPr>
          <p:cNvPr id="4099" name="图片 8"/>
          <p:cNvPicPr>
            <a:picLocks noChangeAspect="1"/>
          </p:cNvPicPr>
          <p:nvPr userDrawn="1"/>
        </p:nvPicPr>
        <p:blipFill>
          <a:blip r:embed="rId3"/>
          <a:stretch>
            <a:fillRect/>
          </a:stretch>
        </p:blipFill>
        <p:spPr>
          <a:xfrm>
            <a:off x="9591740" y="208105"/>
            <a:ext cx="2338722" cy="756586"/>
          </a:xfrm>
          <a:prstGeom prst="rect">
            <a:avLst/>
          </a:prstGeom>
          <a:noFill/>
          <a:ln w="9525">
            <a:noFill/>
          </a:ln>
        </p:spPr>
      </p:pic>
      <p:sp>
        <p:nvSpPr>
          <p:cNvPr id="2" name="Title 1"/>
          <p:cNvSpPr>
            <a:spLocks noGrp="1"/>
          </p:cNvSpPr>
          <p:nvPr>
            <p:ph type="ctrTitle"/>
          </p:nvPr>
        </p:nvSpPr>
        <p:spPr>
          <a:xfrm>
            <a:off x="838200" y="1250749"/>
            <a:ext cx="10363200" cy="1801540"/>
          </a:xfrm>
          <a:prstGeom prst="rect">
            <a:avLst/>
          </a:prstGeom>
        </p:spPr>
        <p:txBody>
          <a:bodyPr anchor="ctr">
            <a:noAutofit/>
          </a:bodyPr>
          <a:lstStyle>
            <a:lvl1pPr algn="ctr">
              <a:defRPr sz="3495" b="1">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cs typeface="Times New Roman" panose="02020603050405020304" pitchFamily="18" charset="0"/>
              </a:defRPr>
            </a:lvl1pPr>
          </a:lstStyle>
          <a:p>
            <a:pPr fontAlgn="base"/>
            <a:r>
              <a:rPr lang="zh-CN" altLang="en-US" strike="noStrike" noProof="1"/>
              <a:t>单击此处编辑母版标题样式</a:t>
            </a:r>
            <a:endParaRPr lang="en-US" strike="noStrike" noProof="1"/>
          </a:p>
        </p:txBody>
      </p:sp>
      <p:sp>
        <p:nvSpPr>
          <p:cNvPr id="3" name="Subtitle 2"/>
          <p:cNvSpPr>
            <a:spLocks noGrp="1"/>
          </p:cNvSpPr>
          <p:nvPr>
            <p:ph type="subTitle" idx="1"/>
          </p:nvPr>
        </p:nvSpPr>
        <p:spPr>
          <a:xfrm>
            <a:off x="7920328" y="3338347"/>
            <a:ext cx="3281072" cy="1676713"/>
          </a:xfrm>
        </p:spPr>
        <p:txBody>
          <a:bodyPr anchor="ctr"/>
          <a:lstStyle>
            <a:lvl1pPr marL="0" indent="0" algn="ctr">
              <a:buNone/>
              <a:defRPr sz="1745" b="1">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cs typeface="Times New Roman" panose="02020603050405020304" pitchFamily="18" charset="0"/>
              </a:defRPr>
            </a:lvl1pPr>
            <a:lvl2pPr marL="332740" indent="0" algn="ctr">
              <a:buNone/>
              <a:defRPr sz="1455"/>
            </a:lvl2pPr>
            <a:lvl3pPr marL="665480" indent="0" algn="ctr">
              <a:buNone/>
              <a:defRPr sz="1310"/>
            </a:lvl3pPr>
            <a:lvl4pPr marL="998220" indent="0" algn="ctr">
              <a:buNone/>
              <a:defRPr sz="1165"/>
            </a:lvl4pPr>
            <a:lvl5pPr marL="1330960" indent="0" algn="ctr">
              <a:buNone/>
              <a:defRPr sz="1165"/>
            </a:lvl5pPr>
            <a:lvl6pPr marL="1664335" indent="0" algn="ctr">
              <a:buNone/>
              <a:defRPr sz="1165"/>
            </a:lvl6pPr>
            <a:lvl7pPr marL="1997075" indent="0" algn="ctr">
              <a:buNone/>
              <a:defRPr sz="1165"/>
            </a:lvl7pPr>
            <a:lvl8pPr marL="2329815" indent="0" algn="ctr">
              <a:buNone/>
              <a:defRPr sz="1165"/>
            </a:lvl8pPr>
            <a:lvl9pPr marL="2662555" indent="0" algn="ctr">
              <a:buNone/>
              <a:defRPr sz="1165"/>
            </a:lvl9pPr>
          </a:lstStyle>
          <a:p>
            <a:pPr fontAlgn="base"/>
            <a:r>
              <a:rPr lang="zh-CN" altLang="en-US" strike="noStrike" noProof="1"/>
              <a:t>单击此处编辑母版副标题样式</a:t>
            </a:r>
            <a:endParaRPr lang="en-US" strike="noStrike" noProof="1"/>
          </a:p>
        </p:txBody>
      </p:sp>
      <p:sp>
        <p:nvSpPr>
          <p:cNvPr id="6" name="Date Placeholder 3"/>
          <p:cNvSpPr>
            <a:spLocks noGrp="1"/>
          </p:cNvSpPr>
          <p:nvPr>
            <p:ph type="dt" sz="half" idx="10"/>
          </p:nvPr>
        </p:nvSpPr>
        <p:spPr>
          <a:xfrm>
            <a:off x="838200" y="6356351"/>
            <a:ext cx="2743200" cy="366184"/>
          </a:xfrm>
          <a:prstGeom prst="rect">
            <a:avLst/>
          </a:prstGeom>
        </p:spPr>
        <p:txBody>
          <a:bodyPr vert="horz" lIns="91440" tIns="45720" rIns="91440" bIns="45720" rtlCol="0" anchor="ctr"/>
          <a:lstStyle>
            <a:lvl1pPr algn="ctr">
              <a:defRPr/>
            </a:lvl1pPr>
          </a:lstStyle>
          <a:p>
            <a:pPr fontAlgn="base">
              <a:defRPr/>
            </a:pPr>
            <a:fld id="{11E5A8C4-F94E-4A4D-B776-B3BB18CDA35D}" type="datetime1">
              <a:rPr lang="zh-CN" altLang="en-US" noProof="1">
                <a:latin typeface="+mn-lt"/>
                <a:ea typeface="+mn-ea"/>
                <a:cs typeface="+mn-cs"/>
              </a:rPr>
            </a:fld>
            <a:endParaRPr lang="zh-CN" altLang="en-US" noProof="1"/>
          </a:p>
        </p:txBody>
      </p:sp>
      <p:sp>
        <p:nvSpPr>
          <p:cNvPr id="7" name="Footer Placeholder 4"/>
          <p:cNvSpPr>
            <a:spLocks noGrp="1"/>
          </p:cNvSpPr>
          <p:nvPr>
            <p:ph type="ftr" sz="quarter" idx="11"/>
          </p:nvPr>
        </p:nvSpPr>
        <p:spPr>
          <a:xfrm>
            <a:off x="4038600" y="6356351"/>
            <a:ext cx="4114800" cy="366184"/>
          </a:xfrm>
          <a:prstGeom prst="rect">
            <a:avLst/>
          </a:prstGeom>
        </p:spPr>
        <p:txBody>
          <a:bodyPr vert="horz" lIns="91440" tIns="45720" rIns="91440" bIns="45720" rtlCol="0" anchor="ctr"/>
          <a:lstStyle>
            <a:lvl1pPr>
              <a:defRPr/>
            </a:lvl1pPr>
          </a:lstStyle>
          <a:p>
            <a:pPr fontAlgn="base">
              <a:defRPr/>
            </a:pPr>
            <a:r>
              <a:rPr lang="zh-CN" altLang="en-US" noProof="1">
                <a:latin typeface="+mn-lt"/>
                <a:ea typeface="+mn-ea"/>
                <a:cs typeface="+mn-cs"/>
              </a:rPr>
              <a:t>1</a:t>
            </a:r>
            <a:endParaRPr lang="zh-CN" altLang="en-US" noProof="1"/>
          </a:p>
        </p:txBody>
      </p:sp>
      <p:sp>
        <p:nvSpPr>
          <p:cNvPr id="8" name="Slide Number Placeholder 5"/>
          <p:cNvSpPr>
            <a:spLocks noGrp="1"/>
          </p:cNvSpPr>
          <p:nvPr>
            <p:ph type="sldNum" sz="quarter" idx="12"/>
          </p:nvPr>
        </p:nvSpPr>
        <p:spPr>
          <a:xfrm>
            <a:off x="8610600" y="6356351"/>
            <a:ext cx="2743200" cy="366184"/>
          </a:xfrm>
          <a:prstGeom prst="rect">
            <a:avLst/>
          </a:prstGeom>
        </p:spPr>
        <p:txBody>
          <a:bodyPr vert="horz" lIns="91440" tIns="45720" rIns="91440" bIns="45720" rtlCol="0" anchor="ctr"/>
          <a:lstStyle>
            <a:lvl1pPr algn="ctr">
              <a:defRPr/>
            </a:lvl1pPr>
          </a:lstStyle>
          <a:p>
            <a:pPr fontAlgn="base">
              <a:defRPr/>
            </a:pPr>
            <a:fld id="{B6C0577D-58D8-4251-BB4A-6E97FC77C3C3}" type="slidenum">
              <a:rPr lang="zh-CN" altLang="en-US" noProof="1">
                <a:latin typeface="+mn-lt"/>
                <a:ea typeface="+mn-ea"/>
                <a:cs typeface="+mn-cs"/>
              </a:rPr>
            </a:fld>
            <a:endParaRPr lang="zh-CN" altLang="en-US" noProof="1"/>
          </a:p>
        </p:txBody>
      </p:sp>
    </p:spTree>
  </p:cSld>
  <p:clrMapOvr>
    <a:masterClrMapping/>
  </p:clrMapOvr>
  <p:hf sldNum="0" hdr="0" dt="0"/>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chemeClr val="bg1"/>
        </a:solidFill>
        <a:effectLst/>
      </p:bgPr>
    </p:bg>
    <p:spTree>
      <p:nvGrpSpPr>
        <p:cNvPr id="1" name=""/>
        <p:cNvGrpSpPr/>
        <p:nvPr/>
      </p:nvGrpSpPr>
      <p:grpSpPr>
        <a:xfrm>
          <a:off x="0" y="0"/>
          <a:ext cx="0" cy="0"/>
          <a:chOff x="0" y="0"/>
          <a:chExt cx="0" cy="0"/>
        </a:xfrm>
      </p:grpSpPr>
      <p:pic>
        <p:nvPicPr>
          <p:cNvPr id="4" name="图片 8"/>
          <p:cNvPicPr>
            <a:picLocks noChangeAspect="1"/>
          </p:cNvPicPr>
          <p:nvPr userDrawn="1"/>
        </p:nvPicPr>
        <p:blipFill>
          <a:blip r:embed="rId2"/>
          <a:srcRect/>
          <a:stretch>
            <a:fillRect/>
          </a:stretch>
        </p:blipFill>
        <p:spPr>
          <a:xfrm>
            <a:off x="-9110" y="1164253"/>
            <a:ext cx="12175975" cy="6972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5123" name="图片 9"/>
          <p:cNvPicPr>
            <a:picLocks noChangeAspect="1"/>
          </p:cNvPicPr>
          <p:nvPr userDrawn="1"/>
        </p:nvPicPr>
        <p:blipFill>
          <a:blip r:embed="rId3"/>
          <a:stretch>
            <a:fillRect/>
          </a:stretch>
        </p:blipFill>
        <p:spPr>
          <a:xfrm>
            <a:off x="279400" y="127000"/>
            <a:ext cx="1028701" cy="903817"/>
          </a:xfrm>
          <a:prstGeom prst="rect">
            <a:avLst/>
          </a:prstGeom>
          <a:noFill/>
          <a:ln w="9525">
            <a:noFill/>
          </a:ln>
        </p:spPr>
      </p:pic>
      <p:sp>
        <p:nvSpPr>
          <p:cNvPr id="2" name="Title 1"/>
          <p:cNvSpPr>
            <a:spLocks noGrp="1"/>
          </p:cNvSpPr>
          <p:nvPr>
            <p:ph type="title"/>
          </p:nvPr>
        </p:nvSpPr>
        <p:spPr>
          <a:xfrm>
            <a:off x="1790170" y="126827"/>
            <a:ext cx="9320890" cy="905173"/>
          </a:xfrm>
          <a:prstGeom prst="rect">
            <a:avLst/>
          </a:prstGeom>
        </p:spPr>
        <p:txBody>
          <a:bodyPr anchor="ctr"/>
          <a:lstStyle>
            <a:lvl1pPr algn="l">
              <a:defRPr sz="2910" b="1">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cs typeface="Times New Roman" panose="02020603050405020304" pitchFamily="18" charset="0"/>
              </a:defRPr>
            </a:lvl1pPr>
          </a:lstStyle>
          <a:p>
            <a:pPr fontAlgn="base"/>
            <a:r>
              <a:rPr lang="zh-CN" altLang="en-US" strike="noStrike" noProof="1"/>
              <a:t>单击此处编辑母版标题样式</a:t>
            </a:r>
            <a:endParaRPr lang="en-US" strike="noStrike" noProof="1"/>
          </a:p>
        </p:txBody>
      </p:sp>
      <p:sp>
        <p:nvSpPr>
          <p:cNvPr id="3" name="Content Placeholder 2"/>
          <p:cNvSpPr>
            <a:spLocks noGrp="1"/>
          </p:cNvSpPr>
          <p:nvPr>
            <p:ph idx="1"/>
          </p:nvPr>
        </p:nvSpPr>
        <p:spPr>
          <a:xfrm>
            <a:off x="515332" y="1366228"/>
            <a:ext cx="11136196" cy="4810735"/>
          </a:xfrm>
        </p:spPr>
        <p:txBody>
          <a:bodyPr/>
          <a:lstStyle>
            <a:lvl1pPr marL="166370" indent="-166370">
              <a:buFont typeface="Wingdings" panose="05000000000000000000" pitchFamily="2" charset="2"/>
              <a:buChar char="Ø"/>
              <a:defRPr>
                <a:latin typeface="Times New Roman" panose="02020603050405020304" pitchFamily="18" charset="0"/>
                <a:ea typeface="华文楷体" panose="02010600040101010101" pitchFamily="2" charset="-122"/>
                <a:cs typeface="Times New Roman" panose="02020603050405020304" pitchFamily="18" charset="0"/>
              </a:defRPr>
            </a:lvl1pPr>
            <a:lvl2pPr marL="499110" indent="-166370">
              <a:buFont typeface="Wingdings" panose="05000000000000000000" pitchFamily="2" charset="2"/>
              <a:buChar char="Ø"/>
              <a:defRPr>
                <a:latin typeface="Times New Roman" panose="02020603050405020304" pitchFamily="18" charset="0"/>
                <a:ea typeface="华文楷体" panose="02010600040101010101" pitchFamily="2" charset="-122"/>
                <a:cs typeface="Times New Roman" panose="02020603050405020304" pitchFamily="18" charset="0"/>
              </a:defRPr>
            </a:lvl2pPr>
            <a:lvl3pPr marL="831850" indent="-166370">
              <a:buFont typeface="Wingdings" panose="05000000000000000000" pitchFamily="2" charset="2"/>
              <a:buChar char="Ø"/>
              <a:defRPr>
                <a:latin typeface="Times New Roman" panose="02020603050405020304" pitchFamily="18" charset="0"/>
                <a:ea typeface="华文楷体" panose="02010600040101010101" pitchFamily="2" charset="-122"/>
                <a:cs typeface="Times New Roman" panose="02020603050405020304" pitchFamily="18" charset="0"/>
              </a:defRPr>
            </a:lvl3pPr>
            <a:lvl4pPr marL="1164590" indent="-166370">
              <a:buFont typeface="Wingdings" panose="05000000000000000000" pitchFamily="2" charset="2"/>
              <a:buChar char="Ø"/>
              <a:defRPr>
                <a:latin typeface="Times New Roman" panose="02020603050405020304" pitchFamily="18" charset="0"/>
                <a:ea typeface="华文楷体" panose="02010600040101010101" pitchFamily="2" charset="-122"/>
                <a:cs typeface="Times New Roman" panose="02020603050405020304" pitchFamily="18" charset="0"/>
              </a:defRPr>
            </a:lvl4pPr>
            <a:lvl5pPr marL="1497965" indent="-166370">
              <a:buFont typeface="Wingdings" panose="05000000000000000000" pitchFamily="2" charset="2"/>
              <a:buChar char="Ø"/>
              <a:defRPr>
                <a:latin typeface="Times New Roman" panose="02020603050405020304" pitchFamily="18" charset="0"/>
                <a:ea typeface="华文楷体" panose="02010600040101010101" pitchFamily="2" charset="-122"/>
                <a:cs typeface="Times New Roman" panose="02020603050405020304" pitchFamily="18" charset="0"/>
              </a:defRPr>
            </a:lvl5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en-US" strike="noStrike" noProof="1"/>
          </a:p>
        </p:txBody>
      </p:sp>
      <p:sp>
        <p:nvSpPr>
          <p:cNvPr id="6" name="Date Placeholder 3"/>
          <p:cNvSpPr>
            <a:spLocks noGrp="1"/>
          </p:cNvSpPr>
          <p:nvPr>
            <p:ph type="dt" sz="half" idx="10"/>
          </p:nvPr>
        </p:nvSpPr>
        <p:spPr>
          <a:xfrm>
            <a:off x="838200" y="6356351"/>
            <a:ext cx="2743200" cy="366184"/>
          </a:xfrm>
          <a:prstGeom prst="rect">
            <a:avLst/>
          </a:prstGeom>
        </p:spPr>
        <p:txBody>
          <a:bodyPr vert="horz" lIns="91440" tIns="45720" rIns="91440" bIns="45720" rtlCol="0" anchor="ctr"/>
          <a:lstStyle>
            <a:lvl1pPr>
              <a:defRPr/>
            </a:lvl1pPr>
          </a:lstStyle>
          <a:p>
            <a:pPr fontAlgn="base">
              <a:defRPr/>
            </a:pPr>
            <a:fld id="{BEB5A700-1889-4F34-AAA5-2300069278BC}" type="datetime1">
              <a:rPr lang="zh-CN" altLang="en-US" noProof="1">
                <a:latin typeface="+mn-lt"/>
                <a:ea typeface="+mn-ea"/>
                <a:cs typeface="+mn-cs"/>
              </a:rPr>
            </a:fld>
            <a:endParaRPr lang="zh-CN" altLang="en-US" noProof="1"/>
          </a:p>
        </p:txBody>
      </p:sp>
      <p:sp>
        <p:nvSpPr>
          <p:cNvPr id="7" name="Footer Placeholder 4"/>
          <p:cNvSpPr>
            <a:spLocks noGrp="1"/>
          </p:cNvSpPr>
          <p:nvPr>
            <p:ph type="ftr" sz="quarter" idx="11"/>
          </p:nvPr>
        </p:nvSpPr>
        <p:spPr>
          <a:xfrm>
            <a:off x="4038600" y="6356351"/>
            <a:ext cx="4114800" cy="366184"/>
          </a:xfrm>
          <a:prstGeom prst="rect">
            <a:avLst/>
          </a:prstGeom>
        </p:spPr>
        <p:txBody>
          <a:bodyPr vert="horz" lIns="91440" tIns="45720" rIns="91440" bIns="45720" rtlCol="0" anchor="ctr"/>
          <a:lstStyle>
            <a:lvl1pPr>
              <a:defRPr/>
            </a:lvl1pPr>
          </a:lstStyle>
          <a:p>
            <a:pPr fontAlgn="base">
              <a:defRPr/>
            </a:pPr>
            <a:r>
              <a:rPr lang="zh-CN" altLang="en-US" noProof="1">
                <a:latin typeface="+mn-lt"/>
                <a:ea typeface="+mn-ea"/>
                <a:cs typeface="+mn-cs"/>
              </a:rPr>
              <a:t>1</a:t>
            </a:r>
            <a:endParaRPr lang="zh-CN" altLang="en-US" noProof="1"/>
          </a:p>
        </p:txBody>
      </p:sp>
      <p:sp>
        <p:nvSpPr>
          <p:cNvPr id="8" name="Slide Number Placeholder 5"/>
          <p:cNvSpPr>
            <a:spLocks noGrp="1"/>
          </p:cNvSpPr>
          <p:nvPr>
            <p:ph type="sldNum" sz="quarter" idx="12"/>
          </p:nvPr>
        </p:nvSpPr>
        <p:spPr>
          <a:xfrm>
            <a:off x="8610600" y="6356351"/>
            <a:ext cx="2743200" cy="366184"/>
          </a:xfrm>
          <a:prstGeom prst="rect">
            <a:avLst/>
          </a:prstGeom>
        </p:spPr>
        <p:txBody>
          <a:bodyPr vert="horz" lIns="91440" tIns="45720" rIns="91440" bIns="45720" rtlCol="0" anchor="ctr"/>
          <a:lstStyle>
            <a:lvl1pPr>
              <a:defRPr/>
            </a:lvl1pPr>
          </a:lstStyle>
          <a:p>
            <a:pPr fontAlgn="base">
              <a:defRPr/>
            </a:pPr>
            <a:fld id="{3EE7D1D6-BD75-4ED8-A4EE-71289BB04787}" type="slidenum">
              <a:rPr lang="zh-CN" altLang="en-US" noProof="1">
                <a:latin typeface="+mn-lt"/>
                <a:ea typeface="+mn-ea"/>
                <a:cs typeface="+mn-cs"/>
              </a:rPr>
            </a:fld>
            <a:endParaRPr lang="zh-CN" altLang="en-US" noProof="1"/>
          </a:p>
        </p:txBody>
      </p:sp>
    </p:spTree>
  </p:cSld>
  <p:clrMapOvr>
    <a:masterClrMapping/>
  </p:clrMapOvr>
  <p:hf sldNum="0" hd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两栏内容">
    <p:bg>
      <p:bgPr>
        <a:solidFill>
          <a:schemeClr val="bg1"/>
        </a:solidFill>
        <a:effectLst/>
      </p:bgPr>
    </p:bg>
    <p:spTree>
      <p:nvGrpSpPr>
        <p:cNvPr id="1" name=""/>
        <p:cNvGrpSpPr/>
        <p:nvPr/>
      </p:nvGrpSpPr>
      <p:grpSpPr>
        <a:xfrm>
          <a:off x="0" y="0"/>
          <a:ext cx="0" cy="0"/>
          <a:chOff x="0" y="0"/>
          <a:chExt cx="0" cy="0"/>
        </a:xfrm>
      </p:grpSpPr>
      <p:pic>
        <p:nvPicPr>
          <p:cNvPr id="6146" name="图片 7"/>
          <p:cNvPicPr>
            <a:picLocks noChangeAspect="1"/>
          </p:cNvPicPr>
          <p:nvPr userDrawn="1"/>
        </p:nvPicPr>
        <p:blipFill>
          <a:blip r:embed="rId2"/>
          <a:stretch>
            <a:fillRect/>
          </a:stretch>
        </p:blipFill>
        <p:spPr>
          <a:xfrm>
            <a:off x="279400" y="127000"/>
            <a:ext cx="1509184" cy="1329266"/>
          </a:xfrm>
          <a:prstGeom prst="rect">
            <a:avLst/>
          </a:prstGeom>
          <a:noFill/>
          <a:ln w="9525">
            <a:noFill/>
          </a:ln>
        </p:spPr>
      </p:pic>
      <p:pic>
        <p:nvPicPr>
          <p:cNvPr id="6147" name="图片 8"/>
          <p:cNvPicPr>
            <a:picLocks noChangeAspect="1"/>
          </p:cNvPicPr>
          <p:nvPr userDrawn="1"/>
        </p:nvPicPr>
        <p:blipFill>
          <a:blip r:embed="rId3"/>
          <a:stretch>
            <a:fillRect/>
          </a:stretch>
        </p:blipFill>
        <p:spPr>
          <a:xfrm>
            <a:off x="-69850" y="1477433"/>
            <a:ext cx="12331701" cy="122767"/>
          </a:xfrm>
          <a:prstGeom prst="rect">
            <a:avLst/>
          </a:prstGeom>
          <a:noFill/>
          <a:ln w="9525">
            <a:noFill/>
          </a:ln>
        </p:spPr>
      </p:pic>
      <p:sp>
        <p:nvSpPr>
          <p:cNvPr id="3" name="Content Placeholder 2"/>
          <p:cNvSpPr>
            <a:spLocks noGrp="1"/>
          </p:cNvSpPr>
          <p:nvPr>
            <p:ph sz="half" idx="1"/>
          </p:nvPr>
        </p:nvSpPr>
        <p:spPr>
          <a:xfrm>
            <a:off x="838200" y="1825625"/>
            <a:ext cx="5181600" cy="4351339"/>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en-US" strike="noStrike" noProof="1"/>
          </a:p>
        </p:txBody>
      </p:sp>
      <p:sp>
        <p:nvSpPr>
          <p:cNvPr id="4" name="Content Placeholder 3"/>
          <p:cNvSpPr>
            <a:spLocks noGrp="1"/>
          </p:cNvSpPr>
          <p:nvPr>
            <p:ph sz="half" idx="2"/>
          </p:nvPr>
        </p:nvSpPr>
        <p:spPr>
          <a:xfrm>
            <a:off x="6172200" y="1825625"/>
            <a:ext cx="5181600" cy="4351339"/>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en-US" strike="noStrike" noProof="1"/>
          </a:p>
        </p:txBody>
      </p:sp>
      <p:sp>
        <p:nvSpPr>
          <p:cNvPr id="10" name="Title 1"/>
          <p:cNvSpPr>
            <a:spLocks noGrp="1"/>
          </p:cNvSpPr>
          <p:nvPr>
            <p:ph type="title"/>
          </p:nvPr>
        </p:nvSpPr>
        <p:spPr>
          <a:xfrm>
            <a:off x="2113280" y="280683"/>
            <a:ext cx="9240520" cy="1029762"/>
          </a:xfrm>
          <a:prstGeom prst="rect">
            <a:avLst/>
          </a:prstGeom>
        </p:spPr>
        <p:txBody>
          <a:bodyPr anchor="ctr"/>
          <a:lstStyle>
            <a:lvl1pPr algn="l">
              <a:defRPr b="1">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cs typeface="Times New Roman" panose="02020603050405020304" pitchFamily="18" charset="0"/>
              </a:defRPr>
            </a:lvl1pPr>
          </a:lstStyle>
          <a:p>
            <a:pPr fontAlgn="base"/>
            <a:r>
              <a:rPr lang="zh-CN" altLang="en-US" strike="noStrike" noProof="1"/>
              <a:t>单击此处编辑母版标题样式</a:t>
            </a:r>
            <a:endParaRPr lang="en-US" strike="noStrike" noProof="1"/>
          </a:p>
        </p:txBody>
      </p:sp>
      <p:sp>
        <p:nvSpPr>
          <p:cNvPr id="7" name="Date Placeholder 4"/>
          <p:cNvSpPr>
            <a:spLocks noGrp="1"/>
          </p:cNvSpPr>
          <p:nvPr>
            <p:ph type="dt" sz="half" idx="10"/>
          </p:nvPr>
        </p:nvSpPr>
        <p:spPr>
          <a:xfrm>
            <a:off x="838200" y="6356351"/>
            <a:ext cx="2743200" cy="366184"/>
          </a:xfrm>
          <a:prstGeom prst="rect">
            <a:avLst/>
          </a:prstGeom>
        </p:spPr>
        <p:txBody>
          <a:bodyPr vert="horz" lIns="91440" tIns="45720" rIns="91440" bIns="45720" rtlCol="0" anchor="ctr"/>
          <a:lstStyle>
            <a:lvl1pPr>
              <a:defRPr/>
            </a:lvl1pPr>
          </a:lstStyle>
          <a:p>
            <a:pPr fontAlgn="base">
              <a:defRPr/>
            </a:pPr>
            <a:fld id="{9DA0A81C-8E88-4F9C-8479-6C2EA135095E}" type="datetime1">
              <a:rPr lang="zh-CN" altLang="en-US" noProof="1">
                <a:latin typeface="+mn-lt"/>
                <a:ea typeface="+mn-ea"/>
                <a:cs typeface="+mn-cs"/>
              </a:rPr>
            </a:fld>
            <a:endParaRPr lang="zh-CN" altLang="en-US" noProof="1"/>
          </a:p>
        </p:txBody>
      </p:sp>
      <p:sp>
        <p:nvSpPr>
          <p:cNvPr id="8" name="Footer Placeholder 5"/>
          <p:cNvSpPr>
            <a:spLocks noGrp="1"/>
          </p:cNvSpPr>
          <p:nvPr>
            <p:ph type="ftr" sz="quarter" idx="11"/>
          </p:nvPr>
        </p:nvSpPr>
        <p:spPr>
          <a:xfrm>
            <a:off x="4038600" y="6356351"/>
            <a:ext cx="4114800" cy="366184"/>
          </a:xfrm>
          <a:prstGeom prst="rect">
            <a:avLst/>
          </a:prstGeom>
        </p:spPr>
        <p:txBody>
          <a:bodyPr vert="horz" lIns="91440" tIns="45720" rIns="91440" bIns="45720" rtlCol="0" anchor="ctr"/>
          <a:lstStyle>
            <a:lvl1pPr>
              <a:defRPr/>
            </a:lvl1pPr>
          </a:lstStyle>
          <a:p>
            <a:pPr fontAlgn="base">
              <a:defRPr/>
            </a:pPr>
            <a:r>
              <a:rPr lang="zh-CN" altLang="en-US" noProof="1">
                <a:latin typeface="+mn-lt"/>
                <a:ea typeface="+mn-ea"/>
                <a:cs typeface="+mn-cs"/>
              </a:rPr>
              <a:t>1</a:t>
            </a:r>
            <a:endParaRPr lang="zh-CN" altLang="en-US" noProof="1"/>
          </a:p>
        </p:txBody>
      </p:sp>
      <p:sp>
        <p:nvSpPr>
          <p:cNvPr id="9" name="Slide Number Placeholder 6"/>
          <p:cNvSpPr>
            <a:spLocks noGrp="1"/>
          </p:cNvSpPr>
          <p:nvPr>
            <p:ph type="sldNum" sz="quarter" idx="12"/>
          </p:nvPr>
        </p:nvSpPr>
        <p:spPr>
          <a:xfrm>
            <a:off x="8610600" y="6356351"/>
            <a:ext cx="2743200" cy="366184"/>
          </a:xfrm>
          <a:prstGeom prst="rect">
            <a:avLst/>
          </a:prstGeom>
        </p:spPr>
        <p:txBody>
          <a:bodyPr vert="horz" lIns="91440" tIns="45720" rIns="91440" bIns="45720" rtlCol="0" anchor="ctr"/>
          <a:lstStyle>
            <a:lvl1pPr>
              <a:defRPr/>
            </a:lvl1pPr>
          </a:lstStyle>
          <a:p>
            <a:pPr fontAlgn="base">
              <a:defRPr/>
            </a:pPr>
            <a:fld id="{81B08B0F-86E2-4959-8D4C-39794027DA60}" type="slidenum">
              <a:rPr lang="zh-CN" altLang="en-US" noProof="1">
                <a:latin typeface="+mn-lt"/>
                <a:ea typeface="+mn-ea"/>
                <a:cs typeface="+mn-cs"/>
              </a:rPr>
            </a:fld>
            <a:endParaRPr lang="zh-CN" altLang="en-US" noProof="1"/>
          </a:p>
        </p:txBody>
      </p:sp>
    </p:spTree>
  </p:cSld>
  <p:clrMapOvr>
    <a:masterClrMapping/>
  </p:clrMapOvr>
  <p:hf sldNum="0" hd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节标题">
    <p:bg>
      <p:bgPr>
        <a:solidFill>
          <a:schemeClr val="bg1"/>
        </a:solidFill>
        <a:effectLst/>
      </p:bgPr>
    </p:bg>
    <p:spTree>
      <p:nvGrpSpPr>
        <p:cNvPr id="1" name=""/>
        <p:cNvGrpSpPr/>
        <p:nvPr/>
      </p:nvGrpSpPr>
      <p:grpSpPr>
        <a:xfrm>
          <a:off x="0" y="0"/>
          <a:ext cx="0" cy="0"/>
          <a:chOff x="0" y="0"/>
          <a:chExt cx="0" cy="0"/>
        </a:xfrm>
      </p:grpSpPr>
      <p:pic>
        <p:nvPicPr>
          <p:cNvPr id="7170" name="图片 7"/>
          <p:cNvPicPr>
            <a:picLocks noChangeAspect="1"/>
          </p:cNvPicPr>
          <p:nvPr userDrawn="1"/>
        </p:nvPicPr>
        <p:blipFill>
          <a:blip r:embed="rId2"/>
          <a:stretch>
            <a:fillRect/>
          </a:stretch>
        </p:blipFill>
        <p:spPr>
          <a:xfrm>
            <a:off x="279400" y="127000"/>
            <a:ext cx="1509184" cy="1329266"/>
          </a:xfrm>
          <a:prstGeom prst="rect">
            <a:avLst/>
          </a:prstGeom>
          <a:noFill/>
          <a:ln w="9525">
            <a:noFill/>
          </a:ln>
        </p:spPr>
      </p:pic>
      <p:pic>
        <p:nvPicPr>
          <p:cNvPr id="7171" name="图片 8"/>
          <p:cNvPicPr>
            <a:picLocks noChangeAspect="1"/>
          </p:cNvPicPr>
          <p:nvPr userDrawn="1"/>
        </p:nvPicPr>
        <p:blipFill>
          <a:blip r:embed="rId3"/>
          <a:stretch>
            <a:fillRect/>
          </a:stretch>
        </p:blipFill>
        <p:spPr>
          <a:xfrm>
            <a:off x="-48682" y="1445684"/>
            <a:ext cx="12340167" cy="129116"/>
          </a:xfrm>
          <a:prstGeom prst="rect">
            <a:avLst/>
          </a:prstGeom>
          <a:noFill/>
          <a:ln w="9525">
            <a:noFill/>
          </a:ln>
        </p:spPr>
      </p:pic>
      <p:sp>
        <p:nvSpPr>
          <p:cNvPr id="6" name="Title 1"/>
          <p:cNvSpPr txBox="1"/>
          <p:nvPr userDrawn="1"/>
        </p:nvSpPr>
        <p:spPr>
          <a:xfrm>
            <a:off x="2123017" y="270934"/>
            <a:ext cx="9224434" cy="1030818"/>
          </a:xfrm>
          <a:prstGeom prst="rect">
            <a:avLst/>
          </a:prstGeom>
        </p:spPr>
        <p:txBody>
          <a:bodyPr anchor="ctr"/>
          <a:lstStyle>
            <a:lvl1pPr algn="l" defTabSz="914400" rtl="0" eaLnBrk="1" latinLnBrk="0" hangingPunct="1">
              <a:lnSpc>
                <a:spcPct val="90000"/>
              </a:lnSpc>
              <a:spcBef>
                <a:spcPct val="0"/>
              </a:spcBef>
              <a:buNone/>
              <a:defRPr sz="4400" b="1" kern="1200">
                <a:solidFill>
                  <a:schemeClr val="tx1"/>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cs typeface="Times New Roman" panose="02020603050405020304" pitchFamily="18" charset="0"/>
              </a:defRPr>
            </a:lvl1pPr>
          </a:lstStyle>
          <a:p>
            <a:pPr fontAlgn="base">
              <a:spcAft>
                <a:spcPts val="0"/>
              </a:spcAft>
              <a:defRPr/>
            </a:pPr>
            <a:r>
              <a:rPr lang="zh-CN" altLang="en-US" sz="3205" strike="noStrike" noProof="1">
                <a:latin typeface="Times New Roman" panose="02020603050405020304" pitchFamily="18" charset="0"/>
                <a:ea typeface="黑体" panose="02010609060101010101" pitchFamily="49" charset="-122"/>
                <a:cs typeface="Times New Roman" panose="02020603050405020304" pitchFamily="18" charset="0"/>
              </a:rPr>
              <a:t>单击此处编辑母版标题样式</a:t>
            </a:r>
            <a:endParaRPr lang="en-US" sz="3205" strike="noStrike" noProof="1"/>
          </a:p>
        </p:txBody>
      </p:sp>
      <p:sp>
        <p:nvSpPr>
          <p:cNvPr id="2" name="Title 1"/>
          <p:cNvSpPr>
            <a:spLocks noGrp="1"/>
          </p:cNvSpPr>
          <p:nvPr>
            <p:ph type="title"/>
          </p:nvPr>
        </p:nvSpPr>
        <p:spPr>
          <a:xfrm>
            <a:off x="831851" y="1709739"/>
            <a:ext cx="10515600" cy="2852737"/>
          </a:xfrm>
          <a:prstGeom prst="rect">
            <a:avLst/>
          </a:prstGeom>
        </p:spPr>
        <p:txBody>
          <a:bodyPr anchor="b"/>
          <a:lstStyle>
            <a:lvl1pPr>
              <a:defRPr sz="4370"/>
            </a:lvl1pPr>
          </a:lstStyle>
          <a:p>
            <a:pPr fontAlgn="base"/>
            <a:r>
              <a:rPr lang="zh-CN" altLang="en-US" strike="noStrike" noProof="1"/>
              <a:t>单击此处编辑母版标题样式</a:t>
            </a:r>
            <a:endParaRPr lang="en-US" strike="noStrike" noProof="1"/>
          </a:p>
        </p:txBody>
      </p:sp>
      <p:sp>
        <p:nvSpPr>
          <p:cNvPr id="3" name="Text Placeholder 2"/>
          <p:cNvSpPr>
            <a:spLocks noGrp="1"/>
          </p:cNvSpPr>
          <p:nvPr>
            <p:ph type="body" idx="1"/>
          </p:nvPr>
        </p:nvSpPr>
        <p:spPr>
          <a:xfrm>
            <a:off x="831851" y="4589464"/>
            <a:ext cx="10515600" cy="1500187"/>
          </a:xfrm>
        </p:spPr>
        <p:txBody>
          <a:bodyPr/>
          <a:lstStyle>
            <a:lvl1pPr marL="0" indent="0">
              <a:buNone/>
              <a:defRPr sz="1745">
                <a:solidFill>
                  <a:schemeClr val="tx1"/>
                </a:solidFill>
              </a:defRPr>
            </a:lvl1pPr>
            <a:lvl2pPr marL="332740" indent="0">
              <a:buNone/>
              <a:defRPr sz="1455">
                <a:solidFill>
                  <a:schemeClr val="tx1">
                    <a:tint val="75000"/>
                  </a:schemeClr>
                </a:solidFill>
              </a:defRPr>
            </a:lvl2pPr>
            <a:lvl3pPr marL="665480" indent="0">
              <a:buNone/>
              <a:defRPr sz="1310">
                <a:solidFill>
                  <a:schemeClr val="tx1">
                    <a:tint val="75000"/>
                  </a:schemeClr>
                </a:solidFill>
              </a:defRPr>
            </a:lvl3pPr>
            <a:lvl4pPr marL="998220" indent="0">
              <a:buNone/>
              <a:defRPr sz="1165">
                <a:solidFill>
                  <a:schemeClr val="tx1">
                    <a:tint val="75000"/>
                  </a:schemeClr>
                </a:solidFill>
              </a:defRPr>
            </a:lvl4pPr>
            <a:lvl5pPr marL="1330960" indent="0">
              <a:buNone/>
              <a:defRPr sz="1165">
                <a:solidFill>
                  <a:schemeClr val="tx1">
                    <a:tint val="75000"/>
                  </a:schemeClr>
                </a:solidFill>
              </a:defRPr>
            </a:lvl5pPr>
            <a:lvl6pPr marL="1664335" indent="0">
              <a:buNone/>
              <a:defRPr sz="1165">
                <a:solidFill>
                  <a:schemeClr val="tx1">
                    <a:tint val="75000"/>
                  </a:schemeClr>
                </a:solidFill>
              </a:defRPr>
            </a:lvl6pPr>
            <a:lvl7pPr marL="1997075" indent="0">
              <a:buNone/>
              <a:defRPr sz="1165">
                <a:solidFill>
                  <a:schemeClr val="tx1">
                    <a:tint val="75000"/>
                  </a:schemeClr>
                </a:solidFill>
              </a:defRPr>
            </a:lvl7pPr>
            <a:lvl8pPr marL="2329815" indent="0">
              <a:buNone/>
              <a:defRPr sz="1165">
                <a:solidFill>
                  <a:schemeClr val="tx1">
                    <a:tint val="75000"/>
                  </a:schemeClr>
                </a:solidFill>
              </a:defRPr>
            </a:lvl8pPr>
            <a:lvl9pPr marL="2662555" indent="0">
              <a:buNone/>
              <a:defRPr sz="1165">
                <a:solidFill>
                  <a:schemeClr val="tx1">
                    <a:tint val="75000"/>
                  </a:schemeClr>
                </a:solidFill>
              </a:defRPr>
            </a:lvl9pPr>
          </a:lstStyle>
          <a:p>
            <a:pPr lvl="0" fontAlgn="base"/>
            <a:r>
              <a:rPr lang="zh-CN" altLang="en-US" strike="noStrike" noProof="1"/>
              <a:t>单击此处编辑母版文本样式</a:t>
            </a:r>
            <a:endParaRPr lang="zh-CN" altLang="en-US" strike="noStrike" noProof="1"/>
          </a:p>
        </p:txBody>
      </p:sp>
      <p:sp>
        <p:nvSpPr>
          <p:cNvPr id="7" name="Date Placeholder 3"/>
          <p:cNvSpPr>
            <a:spLocks noGrp="1"/>
          </p:cNvSpPr>
          <p:nvPr>
            <p:ph type="dt" sz="half" idx="10"/>
          </p:nvPr>
        </p:nvSpPr>
        <p:spPr>
          <a:xfrm>
            <a:off x="838200" y="6356351"/>
            <a:ext cx="2743200" cy="366184"/>
          </a:xfrm>
          <a:prstGeom prst="rect">
            <a:avLst/>
          </a:prstGeom>
        </p:spPr>
        <p:txBody>
          <a:bodyPr vert="horz" lIns="91440" tIns="45720" rIns="91440" bIns="45720" rtlCol="0" anchor="ctr"/>
          <a:lstStyle>
            <a:lvl1pPr>
              <a:defRPr/>
            </a:lvl1pPr>
          </a:lstStyle>
          <a:p>
            <a:pPr fontAlgn="base">
              <a:defRPr/>
            </a:pPr>
            <a:fld id="{43D81186-F576-454B-90D6-9049449B703E}" type="datetime1">
              <a:rPr lang="zh-CN" altLang="en-US" noProof="1">
                <a:latin typeface="+mn-lt"/>
                <a:ea typeface="+mn-ea"/>
                <a:cs typeface="+mn-cs"/>
              </a:rPr>
            </a:fld>
            <a:endParaRPr lang="zh-CN" altLang="en-US" noProof="1"/>
          </a:p>
        </p:txBody>
      </p:sp>
      <p:sp>
        <p:nvSpPr>
          <p:cNvPr id="8" name="Footer Placeholder 4"/>
          <p:cNvSpPr>
            <a:spLocks noGrp="1"/>
          </p:cNvSpPr>
          <p:nvPr>
            <p:ph type="ftr" sz="quarter" idx="11"/>
          </p:nvPr>
        </p:nvSpPr>
        <p:spPr>
          <a:xfrm>
            <a:off x="4038600" y="6356351"/>
            <a:ext cx="4114800" cy="366184"/>
          </a:xfrm>
          <a:prstGeom prst="rect">
            <a:avLst/>
          </a:prstGeom>
        </p:spPr>
        <p:txBody>
          <a:bodyPr vert="horz" lIns="91440" tIns="45720" rIns="91440" bIns="45720" rtlCol="0" anchor="ctr"/>
          <a:lstStyle>
            <a:lvl1pPr>
              <a:defRPr/>
            </a:lvl1pPr>
          </a:lstStyle>
          <a:p>
            <a:pPr fontAlgn="base">
              <a:defRPr/>
            </a:pPr>
            <a:r>
              <a:rPr lang="zh-CN" altLang="en-US" noProof="1">
                <a:latin typeface="+mn-lt"/>
                <a:ea typeface="+mn-ea"/>
                <a:cs typeface="+mn-cs"/>
              </a:rPr>
              <a:t>1</a:t>
            </a:r>
            <a:endParaRPr lang="zh-CN" altLang="en-US" noProof="1"/>
          </a:p>
        </p:txBody>
      </p:sp>
      <p:sp>
        <p:nvSpPr>
          <p:cNvPr id="9" name="Slide Number Placeholder 5"/>
          <p:cNvSpPr>
            <a:spLocks noGrp="1"/>
          </p:cNvSpPr>
          <p:nvPr>
            <p:ph type="sldNum" sz="quarter" idx="12"/>
          </p:nvPr>
        </p:nvSpPr>
        <p:spPr>
          <a:xfrm>
            <a:off x="8610600" y="6356351"/>
            <a:ext cx="2743200" cy="366184"/>
          </a:xfrm>
          <a:prstGeom prst="rect">
            <a:avLst/>
          </a:prstGeom>
        </p:spPr>
        <p:txBody>
          <a:bodyPr vert="horz" lIns="91440" tIns="45720" rIns="91440" bIns="45720" rtlCol="0" anchor="ctr"/>
          <a:lstStyle>
            <a:lvl1pPr>
              <a:defRPr/>
            </a:lvl1pPr>
          </a:lstStyle>
          <a:p>
            <a:pPr fontAlgn="base">
              <a:defRPr/>
            </a:pPr>
            <a:fld id="{1754A0B0-F1E1-4C75-AD06-CFCEBFD55A6A}" type="slidenum">
              <a:rPr lang="zh-CN" altLang="en-US" noProof="1">
                <a:latin typeface="+mn-lt"/>
                <a:ea typeface="+mn-ea"/>
                <a:cs typeface="+mn-cs"/>
              </a:rPr>
            </a:fld>
            <a:endParaRPr lang="zh-CN" altLang="en-US" noProof="1"/>
          </a:p>
        </p:txBody>
      </p:sp>
    </p:spTree>
  </p:cSld>
  <p:clrMapOvr>
    <a:masterClrMapping/>
  </p:clrMapOvr>
  <p:hf sldNum="0" hd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比较">
    <p:bg>
      <p:bgPr>
        <a:solidFill>
          <a:schemeClr val="bg1"/>
        </a:solidFill>
        <a:effectLst/>
      </p:bgPr>
    </p:bg>
    <p:spTree>
      <p:nvGrpSpPr>
        <p:cNvPr id="1" name=""/>
        <p:cNvGrpSpPr/>
        <p:nvPr/>
      </p:nvGrpSpPr>
      <p:grpSpPr>
        <a:xfrm>
          <a:off x="0" y="0"/>
          <a:ext cx="0" cy="0"/>
          <a:chOff x="0" y="0"/>
          <a:chExt cx="0" cy="0"/>
        </a:xfrm>
      </p:grpSpPr>
      <p:pic>
        <p:nvPicPr>
          <p:cNvPr id="8194" name="图片 9"/>
          <p:cNvPicPr>
            <a:picLocks noChangeAspect="1"/>
          </p:cNvPicPr>
          <p:nvPr userDrawn="1"/>
        </p:nvPicPr>
        <p:blipFill>
          <a:blip r:embed="rId2"/>
          <a:stretch>
            <a:fillRect/>
          </a:stretch>
        </p:blipFill>
        <p:spPr>
          <a:xfrm>
            <a:off x="-74082" y="1377950"/>
            <a:ext cx="12340167" cy="127000"/>
          </a:xfrm>
          <a:prstGeom prst="rect">
            <a:avLst/>
          </a:prstGeom>
          <a:noFill/>
          <a:ln w="9525">
            <a:noFill/>
          </a:ln>
        </p:spPr>
      </p:pic>
      <p:pic>
        <p:nvPicPr>
          <p:cNvPr id="8195" name="图片 10"/>
          <p:cNvPicPr>
            <a:picLocks noChangeAspect="1"/>
          </p:cNvPicPr>
          <p:nvPr userDrawn="1"/>
        </p:nvPicPr>
        <p:blipFill>
          <a:blip r:embed="rId3"/>
          <a:stretch>
            <a:fillRect/>
          </a:stretch>
        </p:blipFill>
        <p:spPr>
          <a:xfrm>
            <a:off x="196851" y="78318"/>
            <a:ext cx="1511301" cy="1329266"/>
          </a:xfrm>
          <a:prstGeom prst="rect">
            <a:avLst/>
          </a:prstGeom>
          <a:noFill/>
          <a:ln w="9525">
            <a:noFill/>
          </a:ln>
        </p:spPr>
      </p:pic>
      <p:sp>
        <p:nvSpPr>
          <p:cNvPr id="3" name="Text Placeholder 2"/>
          <p:cNvSpPr>
            <a:spLocks noGrp="1"/>
          </p:cNvSpPr>
          <p:nvPr>
            <p:ph type="body" idx="1"/>
          </p:nvPr>
        </p:nvSpPr>
        <p:spPr>
          <a:xfrm>
            <a:off x="839789" y="1681163"/>
            <a:ext cx="5157787" cy="823912"/>
          </a:xfrm>
        </p:spPr>
        <p:txBody>
          <a:bodyPr anchor="b"/>
          <a:lstStyle>
            <a:lvl1pPr marL="0" indent="0">
              <a:buNone/>
              <a:defRPr sz="1745" b="1"/>
            </a:lvl1pPr>
            <a:lvl2pPr marL="332740" indent="0">
              <a:buNone/>
              <a:defRPr sz="1455" b="1"/>
            </a:lvl2pPr>
            <a:lvl3pPr marL="665480" indent="0">
              <a:buNone/>
              <a:defRPr sz="1310" b="1"/>
            </a:lvl3pPr>
            <a:lvl4pPr marL="998220" indent="0">
              <a:buNone/>
              <a:defRPr sz="1165" b="1"/>
            </a:lvl4pPr>
            <a:lvl5pPr marL="1330960" indent="0">
              <a:buNone/>
              <a:defRPr sz="1165" b="1"/>
            </a:lvl5pPr>
            <a:lvl6pPr marL="1664335" indent="0">
              <a:buNone/>
              <a:defRPr sz="1165" b="1"/>
            </a:lvl6pPr>
            <a:lvl7pPr marL="1997075" indent="0">
              <a:buNone/>
              <a:defRPr sz="1165" b="1"/>
            </a:lvl7pPr>
            <a:lvl8pPr marL="2329815" indent="0">
              <a:buNone/>
              <a:defRPr sz="1165" b="1"/>
            </a:lvl8pPr>
            <a:lvl9pPr marL="2662555" indent="0">
              <a:buNone/>
              <a:defRPr sz="1165" b="1"/>
            </a:lvl9pPr>
          </a:lstStyle>
          <a:p>
            <a:pPr lvl="0" fontAlgn="base"/>
            <a:r>
              <a:rPr lang="zh-CN" altLang="en-US" strike="noStrike" noProof="1"/>
              <a:t>单击此处编辑母版文本样式</a:t>
            </a:r>
            <a:endParaRPr lang="zh-CN" altLang="en-US" strike="noStrike" noProof="1"/>
          </a:p>
        </p:txBody>
      </p:sp>
      <p:sp>
        <p:nvSpPr>
          <p:cNvPr id="4" name="Content Placeholder 3"/>
          <p:cNvSpPr>
            <a:spLocks noGrp="1"/>
          </p:cNvSpPr>
          <p:nvPr>
            <p:ph sz="half" idx="2"/>
          </p:nvPr>
        </p:nvSpPr>
        <p:spPr>
          <a:xfrm>
            <a:off x="839789" y="2505075"/>
            <a:ext cx="5157787" cy="3684588"/>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en-US" strike="noStrike" noProof="1"/>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1745" b="1"/>
            </a:lvl1pPr>
            <a:lvl2pPr marL="332740" indent="0">
              <a:buNone/>
              <a:defRPr sz="1455" b="1"/>
            </a:lvl2pPr>
            <a:lvl3pPr marL="665480" indent="0">
              <a:buNone/>
              <a:defRPr sz="1310" b="1"/>
            </a:lvl3pPr>
            <a:lvl4pPr marL="998220" indent="0">
              <a:buNone/>
              <a:defRPr sz="1165" b="1"/>
            </a:lvl4pPr>
            <a:lvl5pPr marL="1330960" indent="0">
              <a:buNone/>
              <a:defRPr sz="1165" b="1"/>
            </a:lvl5pPr>
            <a:lvl6pPr marL="1664335" indent="0">
              <a:buNone/>
              <a:defRPr sz="1165" b="1"/>
            </a:lvl6pPr>
            <a:lvl7pPr marL="1997075" indent="0">
              <a:buNone/>
              <a:defRPr sz="1165" b="1"/>
            </a:lvl7pPr>
            <a:lvl8pPr marL="2329815" indent="0">
              <a:buNone/>
              <a:defRPr sz="1165" b="1"/>
            </a:lvl8pPr>
            <a:lvl9pPr marL="2662555" indent="0">
              <a:buNone/>
              <a:defRPr sz="1165" b="1"/>
            </a:lvl9pPr>
          </a:lstStyle>
          <a:p>
            <a:pPr lvl="0" fontAlgn="base"/>
            <a:r>
              <a:rPr lang="zh-CN" altLang="en-US" strike="noStrike" noProof="1"/>
              <a:t>单击此处编辑母版文本样式</a:t>
            </a:r>
            <a:endParaRPr lang="zh-CN" altLang="en-US" strike="noStrike" noProof="1"/>
          </a:p>
        </p:txBody>
      </p:sp>
      <p:sp>
        <p:nvSpPr>
          <p:cNvPr id="6" name="Content Placeholder 5"/>
          <p:cNvSpPr>
            <a:spLocks noGrp="1"/>
          </p:cNvSpPr>
          <p:nvPr>
            <p:ph sz="quarter" idx="4"/>
          </p:nvPr>
        </p:nvSpPr>
        <p:spPr>
          <a:xfrm>
            <a:off x="6172200" y="2505075"/>
            <a:ext cx="5183188" cy="3684588"/>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en-US" strike="noStrike" noProof="1"/>
          </a:p>
        </p:txBody>
      </p:sp>
      <p:sp>
        <p:nvSpPr>
          <p:cNvPr id="12" name="Title 1"/>
          <p:cNvSpPr>
            <a:spLocks noGrp="1"/>
          </p:cNvSpPr>
          <p:nvPr>
            <p:ph type="title"/>
          </p:nvPr>
        </p:nvSpPr>
        <p:spPr>
          <a:xfrm>
            <a:off x="2129536" y="228170"/>
            <a:ext cx="9224264" cy="1029762"/>
          </a:xfrm>
          <a:prstGeom prst="rect">
            <a:avLst/>
          </a:prstGeom>
        </p:spPr>
        <p:txBody>
          <a:bodyPr anchor="ctr"/>
          <a:lstStyle>
            <a:lvl1pPr algn="l">
              <a:defRPr b="1">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cs typeface="Times New Roman" panose="02020603050405020304" pitchFamily="18" charset="0"/>
              </a:defRPr>
            </a:lvl1pPr>
          </a:lstStyle>
          <a:p>
            <a:pPr fontAlgn="base"/>
            <a:r>
              <a:rPr lang="zh-CN" altLang="en-US" strike="noStrike" noProof="1"/>
              <a:t>单击此处编辑母版标题样式</a:t>
            </a:r>
            <a:endParaRPr lang="en-US" strike="noStrike" noProof="1"/>
          </a:p>
        </p:txBody>
      </p:sp>
      <p:sp>
        <p:nvSpPr>
          <p:cNvPr id="9" name="Date Placeholder 6"/>
          <p:cNvSpPr>
            <a:spLocks noGrp="1"/>
          </p:cNvSpPr>
          <p:nvPr>
            <p:ph type="dt" sz="half" idx="10"/>
          </p:nvPr>
        </p:nvSpPr>
        <p:spPr>
          <a:xfrm>
            <a:off x="838200" y="6356351"/>
            <a:ext cx="2743200" cy="366184"/>
          </a:xfrm>
          <a:prstGeom prst="rect">
            <a:avLst/>
          </a:prstGeom>
        </p:spPr>
        <p:txBody>
          <a:bodyPr vert="horz" lIns="91440" tIns="45720" rIns="91440" bIns="45720" rtlCol="0" anchor="ctr"/>
          <a:lstStyle>
            <a:lvl1pPr>
              <a:defRPr/>
            </a:lvl1pPr>
          </a:lstStyle>
          <a:p>
            <a:pPr fontAlgn="base">
              <a:defRPr/>
            </a:pPr>
            <a:fld id="{2C6B4C4E-B5BF-4D88-832B-7823EBB56793}" type="datetime1">
              <a:rPr lang="zh-CN" altLang="en-US" noProof="1">
                <a:latin typeface="+mn-lt"/>
                <a:ea typeface="+mn-ea"/>
                <a:cs typeface="+mn-cs"/>
              </a:rPr>
            </a:fld>
            <a:endParaRPr lang="zh-CN" altLang="en-US" noProof="1"/>
          </a:p>
        </p:txBody>
      </p:sp>
      <p:sp>
        <p:nvSpPr>
          <p:cNvPr id="10" name="Footer Placeholder 7"/>
          <p:cNvSpPr>
            <a:spLocks noGrp="1"/>
          </p:cNvSpPr>
          <p:nvPr>
            <p:ph type="ftr" sz="quarter" idx="11"/>
          </p:nvPr>
        </p:nvSpPr>
        <p:spPr>
          <a:xfrm>
            <a:off x="4038600" y="6356351"/>
            <a:ext cx="4114800" cy="366184"/>
          </a:xfrm>
          <a:prstGeom prst="rect">
            <a:avLst/>
          </a:prstGeom>
        </p:spPr>
        <p:txBody>
          <a:bodyPr vert="horz" lIns="91440" tIns="45720" rIns="91440" bIns="45720" rtlCol="0" anchor="ctr"/>
          <a:lstStyle>
            <a:lvl1pPr>
              <a:defRPr/>
            </a:lvl1pPr>
          </a:lstStyle>
          <a:p>
            <a:pPr fontAlgn="base">
              <a:defRPr/>
            </a:pPr>
            <a:r>
              <a:rPr lang="zh-CN" altLang="en-US" noProof="1">
                <a:latin typeface="+mn-lt"/>
                <a:ea typeface="+mn-ea"/>
                <a:cs typeface="+mn-cs"/>
              </a:rPr>
              <a:t>1</a:t>
            </a:r>
            <a:endParaRPr lang="zh-CN" altLang="en-US" noProof="1"/>
          </a:p>
        </p:txBody>
      </p:sp>
      <p:sp>
        <p:nvSpPr>
          <p:cNvPr id="11" name="Slide Number Placeholder 8"/>
          <p:cNvSpPr>
            <a:spLocks noGrp="1"/>
          </p:cNvSpPr>
          <p:nvPr>
            <p:ph type="sldNum" sz="quarter" idx="12"/>
          </p:nvPr>
        </p:nvSpPr>
        <p:spPr>
          <a:xfrm>
            <a:off x="8610600" y="6356351"/>
            <a:ext cx="2743200" cy="366184"/>
          </a:xfrm>
          <a:prstGeom prst="rect">
            <a:avLst/>
          </a:prstGeom>
        </p:spPr>
        <p:txBody>
          <a:bodyPr vert="horz" lIns="91440" tIns="45720" rIns="91440" bIns="45720" rtlCol="0" anchor="ctr"/>
          <a:lstStyle>
            <a:lvl1pPr>
              <a:defRPr/>
            </a:lvl1pPr>
          </a:lstStyle>
          <a:p>
            <a:pPr fontAlgn="base">
              <a:defRPr/>
            </a:pPr>
            <a:fld id="{C3501FFB-2E93-4A6B-A79D-EC0FD954E631}" type="slidenum">
              <a:rPr lang="zh-CN" altLang="en-US" noProof="1">
                <a:latin typeface="+mn-lt"/>
                <a:ea typeface="+mn-ea"/>
                <a:cs typeface="+mn-cs"/>
              </a:rPr>
            </a:fld>
            <a:endParaRPr lang="zh-CN" altLang="en-US" noProof="1"/>
          </a:p>
        </p:txBody>
      </p:sp>
    </p:spTree>
  </p:cSld>
  <p:clrMapOvr>
    <a:masterClrMapping/>
  </p:clrMapOvr>
  <p:hf sldNum="0" hd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仅标题">
    <p:bg>
      <p:bgPr>
        <a:solidFill>
          <a:schemeClr val="bg1"/>
        </a:solidFill>
        <a:effectLst/>
      </p:bgPr>
    </p:bg>
    <p:spTree>
      <p:nvGrpSpPr>
        <p:cNvPr id="1" name=""/>
        <p:cNvGrpSpPr/>
        <p:nvPr/>
      </p:nvGrpSpPr>
      <p:grpSpPr>
        <a:xfrm>
          <a:off x="0" y="0"/>
          <a:ext cx="0" cy="0"/>
          <a:chOff x="0" y="0"/>
          <a:chExt cx="0" cy="0"/>
        </a:xfrm>
      </p:grpSpPr>
      <p:pic>
        <p:nvPicPr>
          <p:cNvPr id="9218" name="图片 5"/>
          <p:cNvPicPr>
            <a:picLocks noChangeAspect="1"/>
          </p:cNvPicPr>
          <p:nvPr userDrawn="1"/>
        </p:nvPicPr>
        <p:blipFill>
          <a:blip r:embed="rId2"/>
          <a:stretch>
            <a:fillRect/>
          </a:stretch>
        </p:blipFill>
        <p:spPr>
          <a:xfrm>
            <a:off x="220133" y="169333"/>
            <a:ext cx="1511301" cy="1329266"/>
          </a:xfrm>
          <a:prstGeom prst="rect">
            <a:avLst/>
          </a:prstGeom>
          <a:noFill/>
          <a:ln w="9525">
            <a:noFill/>
          </a:ln>
        </p:spPr>
      </p:pic>
      <p:pic>
        <p:nvPicPr>
          <p:cNvPr id="9219" name="图片 6"/>
          <p:cNvPicPr>
            <a:picLocks noChangeAspect="1"/>
          </p:cNvPicPr>
          <p:nvPr userDrawn="1"/>
        </p:nvPicPr>
        <p:blipFill>
          <a:blip r:embed="rId3"/>
          <a:stretch>
            <a:fillRect/>
          </a:stretch>
        </p:blipFill>
        <p:spPr>
          <a:xfrm>
            <a:off x="-74082" y="1498600"/>
            <a:ext cx="12340167" cy="129117"/>
          </a:xfrm>
          <a:prstGeom prst="rect">
            <a:avLst/>
          </a:prstGeom>
          <a:noFill/>
          <a:ln w="9525">
            <a:noFill/>
          </a:ln>
        </p:spPr>
      </p:pic>
      <p:sp>
        <p:nvSpPr>
          <p:cNvPr id="8" name="Title 1"/>
          <p:cNvSpPr>
            <a:spLocks noGrp="1"/>
          </p:cNvSpPr>
          <p:nvPr>
            <p:ph type="title"/>
          </p:nvPr>
        </p:nvSpPr>
        <p:spPr>
          <a:xfrm>
            <a:off x="2129536" y="319954"/>
            <a:ext cx="9224264" cy="1029762"/>
          </a:xfrm>
          <a:prstGeom prst="rect">
            <a:avLst/>
          </a:prstGeom>
        </p:spPr>
        <p:txBody>
          <a:bodyPr anchor="ctr"/>
          <a:lstStyle>
            <a:lvl1pPr algn="l">
              <a:defRPr b="1">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cs typeface="Times New Roman" panose="02020603050405020304" pitchFamily="18" charset="0"/>
              </a:defRPr>
            </a:lvl1pPr>
          </a:lstStyle>
          <a:p>
            <a:pPr fontAlgn="base"/>
            <a:r>
              <a:rPr lang="zh-CN" altLang="en-US" strike="noStrike" noProof="1"/>
              <a:t>单击此处编辑母版标题样式</a:t>
            </a:r>
            <a:endParaRPr lang="en-US" strike="noStrike" noProof="1"/>
          </a:p>
        </p:txBody>
      </p:sp>
      <p:sp>
        <p:nvSpPr>
          <p:cNvPr id="5" name="Date Placeholder 2"/>
          <p:cNvSpPr>
            <a:spLocks noGrp="1"/>
          </p:cNvSpPr>
          <p:nvPr>
            <p:ph type="dt" sz="half" idx="10"/>
          </p:nvPr>
        </p:nvSpPr>
        <p:spPr>
          <a:xfrm>
            <a:off x="838200" y="6356351"/>
            <a:ext cx="2743200" cy="366184"/>
          </a:xfrm>
          <a:prstGeom prst="rect">
            <a:avLst/>
          </a:prstGeom>
        </p:spPr>
        <p:txBody>
          <a:bodyPr vert="horz" lIns="91440" tIns="45720" rIns="91440" bIns="45720" rtlCol="0" anchor="ctr"/>
          <a:lstStyle>
            <a:lvl1pPr>
              <a:defRPr/>
            </a:lvl1pPr>
          </a:lstStyle>
          <a:p>
            <a:pPr fontAlgn="base">
              <a:defRPr/>
            </a:pPr>
            <a:fld id="{E0EC85AC-3DFC-4E8C-AB8E-DCBACAB943D8}" type="datetime1">
              <a:rPr lang="zh-CN" altLang="en-US" noProof="1">
                <a:latin typeface="+mn-lt"/>
                <a:ea typeface="+mn-ea"/>
                <a:cs typeface="+mn-cs"/>
              </a:rPr>
            </a:fld>
            <a:endParaRPr lang="zh-CN" altLang="en-US" noProof="1"/>
          </a:p>
        </p:txBody>
      </p:sp>
      <p:sp>
        <p:nvSpPr>
          <p:cNvPr id="6" name="Footer Placeholder 3"/>
          <p:cNvSpPr>
            <a:spLocks noGrp="1"/>
          </p:cNvSpPr>
          <p:nvPr>
            <p:ph type="ftr" sz="quarter" idx="11"/>
          </p:nvPr>
        </p:nvSpPr>
        <p:spPr>
          <a:xfrm>
            <a:off x="4038600" y="6356351"/>
            <a:ext cx="4114800" cy="366184"/>
          </a:xfrm>
          <a:prstGeom prst="rect">
            <a:avLst/>
          </a:prstGeom>
        </p:spPr>
        <p:txBody>
          <a:bodyPr vert="horz" lIns="91440" tIns="45720" rIns="91440" bIns="45720" rtlCol="0" anchor="ctr"/>
          <a:lstStyle>
            <a:lvl1pPr>
              <a:defRPr/>
            </a:lvl1pPr>
          </a:lstStyle>
          <a:p>
            <a:pPr fontAlgn="base">
              <a:defRPr/>
            </a:pPr>
            <a:r>
              <a:rPr lang="zh-CN" altLang="en-US" noProof="1">
                <a:latin typeface="+mn-lt"/>
                <a:ea typeface="+mn-ea"/>
                <a:cs typeface="+mn-cs"/>
              </a:rPr>
              <a:t>1</a:t>
            </a:r>
            <a:endParaRPr lang="zh-CN" altLang="en-US" noProof="1"/>
          </a:p>
        </p:txBody>
      </p:sp>
      <p:sp>
        <p:nvSpPr>
          <p:cNvPr id="7" name="Slide Number Placeholder 4"/>
          <p:cNvSpPr>
            <a:spLocks noGrp="1"/>
          </p:cNvSpPr>
          <p:nvPr>
            <p:ph type="sldNum" sz="quarter" idx="12"/>
          </p:nvPr>
        </p:nvSpPr>
        <p:spPr>
          <a:xfrm>
            <a:off x="8610600" y="6356351"/>
            <a:ext cx="2743200" cy="366184"/>
          </a:xfrm>
          <a:prstGeom prst="rect">
            <a:avLst/>
          </a:prstGeom>
        </p:spPr>
        <p:txBody>
          <a:bodyPr vert="horz" lIns="91440" tIns="45720" rIns="91440" bIns="45720" rtlCol="0" anchor="ctr"/>
          <a:lstStyle>
            <a:lvl1pPr>
              <a:defRPr/>
            </a:lvl1pPr>
          </a:lstStyle>
          <a:p>
            <a:pPr fontAlgn="base">
              <a:defRPr/>
            </a:pPr>
            <a:fld id="{63A559DF-C00E-4B7C-80FD-CC65FE27DCF0}" type="slidenum">
              <a:rPr lang="zh-CN" altLang="en-US" noProof="1">
                <a:latin typeface="+mn-lt"/>
                <a:ea typeface="+mn-ea"/>
                <a:cs typeface="+mn-cs"/>
              </a:rPr>
            </a:fld>
            <a:endParaRPr lang="zh-CN" altLang="en-US" noProof="1"/>
          </a:p>
        </p:txBody>
      </p:sp>
    </p:spTree>
  </p:cSld>
  <p:clrMapOvr>
    <a:masterClrMapping/>
  </p:clrMapOvr>
  <p:hf sldNum="0" hd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空白">
    <p:bg>
      <p:bgPr>
        <a:solidFill>
          <a:schemeClr val="bg1"/>
        </a:solidFill>
        <a:effectLst/>
      </p:bgPr>
    </p:bg>
    <p:spTree>
      <p:nvGrpSpPr>
        <p:cNvPr id="1" name=""/>
        <p:cNvGrpSpPr/>
        <p:nvPr/>
      </p:nvGrpSpPr>
      <p:grpSpPr>
        <a:xfrm>
          <a:off x="0" y="0"/>
          <a:ext cx="0" cy="0"/>
          <a:chOff x="0" y="0"/>
          <a:chExt cx="0" cy="0"/>
        </a:xfrm>
      </p:grpSpPr>
      <p:pic>
        <p:nvPicPr>
          <p:cNvPr id="10242" name="图片 4"/>
          <p:cNvPicPr>
            <a:picLocks noChangeAspect="1"/>
          </p:cNvPicPr>
          <p:nvPr userDrawn="1"/>
        </p:nvPicPr>
        <p:blipFill>
          <a:blip r:embed="rId2"/>
          <a:stretch>
            <a:fillRect/>
          </a:stretch>
        </p:blipFill>
        <p:spPr>
          <a:xfrm>
            <a:off x="-74082" y="1365251"/>
            <a:ext cx="12340167" cy="129116"/>
          </a:xfrm>
          <a:prstGeom prst="rect">
            <a:avLst/>
          </a:prstGeom>
          <a:noFill/>
          <a:ln w="9525">
            <a:noFill/>
          </a:ln>
        </p:spPr>
      </p:pic>
      <p:pic>
        <p:nvPicPr>
          <p:cNvPr id="10243" name="图片 5"/>
          <p:cNvPicPr>
            <a:picLocks noChangeAspect="1"/>
          </p:cNvPicPr>
          <p:nvPr userDrawn="1"/>
        </p:nvPicPr>
        <p:blipFill>
          <a:blip r:embed="rId3"/>
          <a:stretch>
            <a:fillRect/>
          </a:stretch>
        </p:blipFill>
        <p:spPr>
          <a:xfrm>
            <a:off x="220133" y="35984"/>
            <a:ext cx="1511301" cy="1329266"/>
          </a:xfrm>
          <a:prstGeom prst="rect">
            <a:avLst/>
          </a:prstGeom>
          <a:noFill/>
          <a:ln w="9525">
            <a:noFill/>
          </a:ln>
        </p:spPr>
      </p:pic>
      <p:sp>
        <p:nvSpPr>
          <p:cNvPr id="8" name="Title 1"/>
          <p:cNvSpPr>
            <a:spLocks noGrp="1"/>
          </p:cNvSpPr>
          <p:nvPr>
            <p:ph type="title"/>
          </p:nvPr>
        </p:nvSpPr>
        <p:spPr>
          <a:xfrm>
            <a:off x="2129536" y="186094"/>
            <a:ext cx="9224264" cy="1029762"/>
          </a:xfrm>
          <a:prstGeom prst="rect">
            <a:avLst/>
          </a:prstGeom>
        </p:spPr>
        <p:txBody>
          <a:bodyPr anchor="ctr"/>
          <a:lstStyle>
            <a:lvl1pPr algn="l">
              <a:defRPr b="1">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cs typeface="Times New Roman" panose="02020603050405020304" pitchFamily="18" charset="0"/>
              </a:defRPr>
            </a:lvl1pPr>
          </a:lstStyle>
          <a:p>
            <a:pPr fontAlgn="base"/>
            <a:r>
              <a:rPr lang="zh-CN" altLang="en-US" strike="noStrike" noProof="1"/>
              <a:t>单击此处编辑母版标题样式</a:t>
            </a:r>
            <a:endParaRPr lang="en-US" strike="noStrike" noProof="1"/>
          </a:p>
        </p:txBody>
      </p:sp>
      <p:sp>
        <p:nvSpPr>
          <p:cNvPr id="5" name="Date Placeholder 1"/>
          <p:cNvSpPr>
            <a:spLocks noGrp="1"/>
          </p:cNvSpPr>
          <p:nvPr>
            <p:ph type="dt" sz="half" idx="10"/>
          </p:nvPr>
        </p:nvSpPr>
        <p:spPr>
          <a:xfrm>
            <a:off x="838200" y="6356351"/>
            <a:ext cx="2743200" cy="366184"/>
          </a:xfrm>
          <a:prstGeom prst="rect">
            <a:avLst/>
          </a:prstGeom>
        </p:spPr>
        <p:txBody>
          <a:bodyPr vert="horz" lIns="91440" tIns="45720" rIns="91440" bIns="45720" rtlCol="0" anchor="ctr"/>
          <a:lstStyle>
            <a:lvl1pPr>
              <a:defRPr/>
            </a:lvl1pPr>
          </a:lstStyle>
          <a:p>
            <a:pPr fontAlgn="base">
              <a:defRPr/>
            </a:pPr>
            <a:fld id="{C194E595-B90A-4DF9-9393-E8A7EA54759D}" type="datetime1">
              <a:rPr lang="zh-CN" altLang="en-US" noProof="1">
                <a:latin typeface="+mn-lt"/>
                <a:ea typeface="+mn-ea"/>
                <a:cs typeface="+mn-cs"/>
              </a:rPr>
            </a:fld>
            <a:endParaRPr lang="zh-CN" altLang="en-US" noProof="1"/>
          </a:p>
        </p:txBody>
      </p:sp>
      <p:sp>
        <p:nvSpPr>
          <p:cNvPr id="6" name="Footer Placeholder 2"/>
          <p:cNvSpPr>
            <a:spLocks noGrp="1"/>
          </p:cNvSpPr>
          <p:nvPr>
            <p:ph type="ftr" sz="quarter" idx="11"/>
          </p:nvPr>
        </p:nvSpPr>
        <p:spPr>
          <a:xfrm>
            <a:off x="4038600" y="6356351"/>
            <a:ext cx="4114800" cy="366184"/>
          </a:xfrm>
          <a:prstGeom prst="rect">
            <a:avLst/>
          </a:prstGeom>
        </p:spPr>
        <p:txBody>
          <a:bodyPr vert="horz" lIns="91440" tIns="45720" rIns="91440" bIns="45720" rtlCol="0" anchor="ctr"/>
          <a:lstStyle>
            <a:lvl1pPr>
              <a:defRPr/>
            </a:lvl1pPr>
          </a:lstStyle>
          <a:p>
            <a:pPr fontAlgn="base">
              <a:defRPr/>
            </a:pPr>
            <a:r>
              <a:rPr lang="zh-CN" altLang="en-US" noProof="1">
                <a:latin typeface="+mn-lt"/>
                <a:ea typeface="+mn-ea"/>
                <a:cs typeface="+mn-cs"/>
              </a:rPr>
              <a:t>1</a:t>
            </a:r>
            <a:endParaRPr lang="zh-CN" altLang="en-US" noProof="1"/>
          </a:p>
        </p:txBody>
      </p:sp>
      <p:sp>
        <p:nvSpPr>
          <p:cNvPr id="7" name="Slide Number Placeholder 3"/>
          <p:cNvSpPr>
            <a:spLocks noGrp="1"/>
          </p:cNvSpPr>
          <p:nvPr>
            <p:ph type="sldNum" sz="quarter" idx="12"/>
          </p:nvPr>
        </p:nvSpPr>
        <p:spPr>
          <a:xfrm>
            <a:off x="8610600" y="6356351"/>
            <a:ext cx="2743200" cy="366184"/>
          </a:xfrm>
          <a:prstGeom prst="rect">
            <a:avLst/>
          </a:prstGeom>
        </p:spPr>
        <p:txBody>
          <a:bodyPr vert="horz" lIns="91440" tIns="45720" rIns="91440" bIns="45720" rtlCol="0" anchor="ctr"/>
          <a:lstStyle>
            <a:lvl1pPr>
              <a:defRPr/>
            </a:lvl1pPr>
          </a:lstStyle>
          <a:p>
            <a:pPr fontAlgn="base">
              <a:defRPr/>
            </a:pPr>
            <a:fld id="{2FE5CAF5-A737-4280-B5C1-680B34F3ED86}" type="slidenum">
              <a:rPr lang="zh-CN" altLang="en-US" noProof="1">
                <a:latin typeface="+mn-lt"/>
                <a:ea typeface="+mn-ea"/>
                <a:cs typeface="+mn-cs"/>
              </a:rPr>
            </a:fld>
            <a:endParaRPr lang="zh-CN" altLang="en-US" noProof="1"/>
          </a:p>
        </p:txBody>
      </p:sp>
    </p:spTree>
  </p:cSld>
  <p:clrMapOvr>
    <a:masterClrMapping/>
  </p:clrMapOvr>
  <p:hf sldNum="0" hdr="0" dt="0"/>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bg>
      <p:bgPr>
        <a:solidFill>
          <a:schemeClr val="bg1"/>
        </a:solidFill>
        <a:effectLst/>
      </p:bgPr>
    </p:bg>
    <p:spTree>
      <p:nvGrpSpPr>
        <p:cNvPr id="1" name=""/>
        <p:cNvGrpSpPr/>
        <p:nvPr/>
      </p:nvGrpSpPr>
      <p:grpSpPr>
        <a:xfrm>
          <a:off x="0" y="0"/>
          <a:ext cx="0" cy="0"/>
          <a:chOff x="0" y="0"/>
          <a:chExt cx="0" cy="0"/>
        </a:xfrm>
      </p:grpSpPr>
      <p:pic>
        <p:nvPicPr>
          <p:cNvPr id="11266" name="图片 7"/>
          <p:cNvPicPr>
            <a:picLocks noChangeAspect="1"/>
          </p:cNvPicPr>
          <p:nvPr userDrawn="1"/>
        </p:nvPicPr>
        <p:blipFill>
          <a:blip r:embed="rId2"/>
          <a:stretch>
            <a:fillRect/>
          </a:stretch>
        </p:blipFill>
        <p:spPr>
          <a:xfrm>
            <a:off x="220133" y="80434"/>
            <a:ext cx="1511301" cy="1329266"/>
          </a:xfrm>
          <a:prstGeom prst="rect">
            <a:avLst/>
          </a:prstGeom>
          <a:noFill/>
          <a:ln w="9525">
            <a:noFill/>
          </a:ln>
        </p:spPr>
      </p:pic>
      <p:pic>
        <p:nvPicPr>
          <p:cNvPr id="11267" name="图片 8"/>
          <p:cNvPicPr>
            <a:picLocks noChangeAspect="1"/>
          </p:cNvPicPr>
          <p:nvPr userDrawn="1"/>
        </p:nvPicPr>
        <p:blipFill>
          <a:blip r:embed="rId3"/>
          <a:stretch>
            <a:fillRect/>
          </a:stretch>
        </p:blipFill>
        <p:spPr>
          <a:xfrm>
            <a:off x="-65616" y="1397000"/>
            <a:ext cx="12338050" cy="129117"/>
          </a:xfrm>
          <a:prstGeom prst="rect">
            <a:avLst/>
          </a:prstGeom>
          <a:noFill/>
          <a:ln w="9525">
            <a:noFill/>
          </a:ln>
        </p:spPr>
      </p:pic>
      <p:sp>
        <p:nvSpPr>
          <p:cNvPr id="7" name="Title 1"/>
          <p:cNvSpPr txBox="1"/>
          <p:nvPr userDrawn="1"/>
        </p:nvSpPr>
        <p:spPr>
          <a:xfrm>
            <a:off x="2129367" y="228600"/>
            <a:ext cx="9224434" cy="1028700"/>
          </a:xfrm>
          <a:prstGeom prst="rect">
            <a:avLst/>
          </a:prstGeom>
        </p:spPr>
        <p:txBody>
          <a:bodyPr anchor="ctr">
            <a:normAutofit/>
          </a:bodyPr>
          <a:lstStyle>
            <a:lvl1pPr algn="l" defTabSz="914400" rtl="0" eaLnBrk="1" latinLnBrk="0" hangingPunct="1">
              <a:lnSpc>
                <a:spcPct val="90000"/>
              </a:lnSpc>
              <a:spcBef>
                <a:spcPct val="0"/>
              </a:spcBef>
              <a:buNone/>
              <a:defRPr sz="4400" b="1" kern="1200">
                <a:solidFill>
                  <a:schemeClr val="tx1"/>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cs typeface="Times New Roman" panose="02020603050405020304" pitchFamily="18" charset="0"/>
              </a:defRPr>
            </a:lvl1pPr>
          </a:lstStyle>
          <a:p>
            <a:pPr fontAlgn="base">
              <a:spcAft>
                <a:spcPts val="0"/>
              </a:spcAft>
              <a:defRPr/>
            </a:pPr>
            <a:r>
              <a:rPr lang="zh-CN" altLang="en-US" sz="3205" strike="noStrike" noProof="1">
                <a:latin typeface="Times New Roman" panose="02020603050405020304" pitchFamily="18" charset="0"/>
                <a:ea typeface="黑体" panose="02010609060101010101" pitchFamily="49" charset="-122"/>
                <a:cs typeface="Times New Roman" panose="02020603050405020304" pitchFamily="18" charset="0"/>
              </a:rPr>
              <a:t>单击此处编辑母版标题样式</a:t>
            </a:r>
            <a:endParaRPr lang="en-US" sz="3205" strike="noStrike" noProof="1"/>
          </a:p>
        </p:txBody>
      </p:sp>
      <p:sp>
        <p:nvSpPr>
          <p:cNvPr id="2" name="Title 1"/>
          <p:cNvSpPr>
            <a:spLocks noGrp="1"/>
          </p:cNvSpPr>
          <p:nvPr>
            <p:ph type="title"/>
          </p:nvPr>
        </p:nvSpPr>
        <p:spPr>
          <a:xfrm>
            <a:off x="839788" y="1618488"/>
            <a:ext cx="3932238" cy="1600200"/>
          </a:xfrm>
          <a:prstGeom prst="rect">
            <a:avLst/>
          </a:prstGeom>
        </p:spPr>
        <p:txBody>
          <a:bodyPr anchor="b"/>
          <a:lstStyle>
            <a:lvl1pPr>
              <a:defRPr sz="2330"/>
            </a:lvl1pPr>
          </a:lstStyle>
          <a:p>
            <a:pPr fontAlgn="base"/>
            <a:r>
              <a:rPr lang="zh-CN" altLang="en-US" strike="noStrike" noProof="1"/>
              <a:t>单击此处编辑母版标题样式</a:t>
            </a:r>
            <a:endParaRPr lang="en-US" strike="noStrike" noProof="1"/>
          </a:p>
        </p:txBody>
      </p:sp>
      <p:sp>
        <p:nvSpPr>
          <p:cNvPr id="3" name="Content Placeholder 2"/>
          <p:cNvSpPr>
            <a:spLocks noGrp="1"/>
          </p:cNvSpPr>
          <p:nvPr>
            <p:ph idx="1"/>
          </p:nvPr>
        </p:nvSpPr>
        <p:spPr>
          <a:xfrm>
            <a:off x="5183188" y="1618488"/>
            <a:ext cx="6172200" cy="4242563"/>
          </a:xfrm>
        </p:spPr>
        <p:txBody>
          <a:bodyPr/>
          <a:lstStyle>
            <a:lvl1pPr>
              <a:defRPr sz="2330"/>
            </a:lvl1pPr>
            <a:lvl2pPr>
              <a:defRPr sz="2040"/>
            </a:lvl2pPr>
            <a:lvl3pPr>
              <a:defRPr sz="1745"/>
            </a:lvl3pPr>
            <a:lvl4pPr>
              <a:defRPr sz="1455"/>
            </a:lvl4pPr>
            <a:lvl5pPr>
              <a:defRPr sz="1455"/>
            </a:lvl5pPr>
            <a:lvl6pPr>
              <a:defRPr sz="1455"/>
            </a:lvl6pPr>
            <a:lvl7pPr>
              <a:defRPr sz="1455"/>
            </a:lvl7pPr>
            <a:lvl8pPr>
              <a:defRPr sz="1455"/>
            </a:lvl8pPr>
            <a:lvl9pPr>
              <a:defRPr sz="1455"/>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en-US" strike="noStrike" noProof="1"/>
          </a:p>
        </p:txBody>
      </p:sp>
      <p:sp>
        <p:nvSpPr>
          <p:cNvPr id="4" name="Text Placeholder 3"/>
          <p:cNvSpPr>
            <a:spLocks noGrp="1"/>
          </p:cNvSpPr>
          <p:nvPr>
            <p:ph type="body" sz="half" idx="2"/>
          </p:nvPr>
        </p:nvSpPr>
        <p:spPr>
          <a:xfrm>
            <a:off x="839788" y="3218688"/>
            <a:ext cx="3932238" cy="2650300"/>
          </a:xfrm>
        </p:spPr>
        <p:txBody>
          <a:bodyPr/>
          <a:lstStyle>
            <a:lvl1pPr marL="0" indent="0">
              <a:buNone/>
              <a:defRPr sz="1165"/>
            </a:lvl1pPr>
            <a:lvl2pPr marL="332740" indent="0">
              <a:buNone/>
              <a:defRPr sz="1020"/>
            </a:lvl2pPr>
            <a:lvl3pPr marL="665480" indent="0">
              <a:buNone/>
              <a:defRPr sz="875"/>
            </a:lvl3pPr>
            <a:lvl4pPr marL="998220" indent="0">
              <a:buNone/>
              <a:defRPr sz="730"/>
            </a:lvl4pPr>
            <a:lvl5pPr marL="1330960" indent="0">
              <a:buNone/>
              <a:defRPr sz="730"/>
            </a:lvl5pPr>
            <a:lvl6pPr marL="1664335" indent="0">
              <a:buNone/>
              <a:defRPr sz="730"/>
            </a:lvl6pPr>
            <a:lvl7pPr marL="1997075" indent="0">
              <a:buNone/>
              <a:defRPr sz="730"/>
            </a:lvl7pPr>
            <a:lvl8pPr marL="2329815" indent="0">
              <a:buNone/>
              <a:defRPr sz="730"/>
            </a:lvl8pPr>
            <a:lvl9pPr marL="2662555" indent="0">
              <a:buNone/>
              <a:defRPr sz="730"/>
            </a:lvl9pPr>
          </a:lstStyle>
          <a:p>
            <a:pPr lvl="0" fontAlgn="base"/>
            <a:r>
              <a:rPr lang="zh-CN" altLang="en-US" strike="noStrike" noProof="1"/>
              <a:t>单击此处编辑母版文本样式</a:t>
            </a:r>
            <a:endParaRPr lang="zh-CN" altLang="en-US" strike="noStrike" noProof="1"/>
          </a:p>
        </p:txBody>
      </p:sp>
      <p:sp>
        <p:nvSpPr>
          <p:cNvPr id="8" name="Date Placeholder 4"/>
          <p:cNvSpPr>
            <a:spLocks noGrp="1"/>
          </p:cNvSpPr>
          <p:nvPr>
            <p:ph type="dt" sz="half" idx="10"/>
          </p:nvPr>
        </p:nvSpPr>
        <p:spPr>
          <a:xfrm>
            <a:off x="838200" y="6356351"/>
            <a:ext cx="2743200" cy="366184"/>
          </a:xfrm>
          <a:prstGeom prst="rect">
            <a:avLst/>
          </a:prstGeom>
        </p:spPr>
        <p:txBody>
          <a:bodyPr vert="horz" lIns="91440" tIns="45720" rIns="91440" bIns="45720" rtlCol="0" anchor="ctr"/>
          <a:lstStyle>
            <a:lvl1pPr>
              <a:defRPr/>
            </a:lvl1pPr>
          </a:lstStyle>
          <a:p>
            <a:pPr fontAlgn="base">
              <a:defRPr/>
            </a:pPr>
            <a:fld id="{C37D0E34-0D74-4730-8030-847ED8B2EC78}" type="datetime1">
              <a:rPr lang="zh-CN" altLang="en-US" noProof="1">
                <a:latin typeface="+mn-lt"/>
                <a:ea typeface="+mn-ea"/>
                <a:cs typeface="+mn-cs"/>
              </a:rPr>
            </a:fld>
            <a:endParaRPr lang="zh-CN" altLang="en-US" noProof="1"/>
          </a:p>
        </p:txBody>
      </p:sp>
      <p:sp>
        <p:nvSpPr>
          <p:cNvPr id="9" name="Footer Placeholder 5"/>
          <p:cNvSpPr>
            <a:spLocks noGrp="1"/>
          </p:cNvSpPr>
          <p:nvPr>
            <p:ph type="ftr" sz="quarter" idx="11"/>
          </p:nvPr>
        </p:nvSpPr>
        <p:spPr>
          <a:xfrm>
            <a:off x="4038600" y="6356351"/>
            <a:ext cx="4114800" cy="366184"/>
          </a:xfrm>
          <a:prstGeom prst="rect">
            <a:avLst/>
          </a:prstGeom>
        </p:spPr>
        <p:txBody>
          <a:bodyPr vert="horz" lIns="91440" tIns="45720" rIns="91440" bIns="45720" rtlCol="0" anchor="ctr"/>
          <a:lstStyle>
            <a:lvl1pPr>
              <a:defRPr/>
            </a:lvl1pPr>
          </a:lstStyle>
          <a:p>
            <a:pPr fontAlgn="base">
              <a:defRPr/>
            </a:pPr>
            <a:r>
              <a:rPr lang="zh-CN" altLang="en-US" noProof="1">
                <a:latin typeface="+mn-lt"/>
                <a:ea typeface="+mn-ea"/>
                <a:cs typeface="+mn-cs"/>
              </a:rPr>
              <a:t>1</a:t>
            </a:r>
            <a:endParaRPr lang="zh-CN" altLang="en-US" noProof="1"/>
          </a:p>
        </p:txBody>
      </p:sp>
      <p:sp>
        <p:nvSpPr>
          <p:cNvPr id="10" name="Slide Number Placeholder 6"/>
          <p:cNvSpPr>
            <a:spLocks noGrp="1"/>
          </p:cNvSpPr>
          <p:nvPr>
            <p:ph type="sldNum" sz="quarter" idx="12"/>
          </p:nvPr>
        </p:nvSpPr>
        <p:spPr>
          <a:xfrm>
            <a:off x="8610600" y="6356351"/>
            <a:ext cx="2743200" cy="366184"/>
          </a:xfrm>
          <a:prstGeom prst="rect">
            <a:avLst/>
          </a:prstGeom>
        </p:spPr>
        <p:txBody>
          <a:bodyPr vert="horz" lIns="91440" tIns="45720" rIns="91440" bIns="45720" rtlCol="0" anchor="ctr"/>
          <a:lstStyle>
            <a:lvl1pPr>
              <a:defRPr/>
            </a:lvl1pPr>
          </a:lstStyle>
          <a:p>
            <a:pPr fontAlgn="base">
              <a:defRPr/>
            </a:pPr>
            <a:fld id="{A46099A2-6E73-4092-AC62-835122D447BC}" type="slidenum">
              <a:rPr lang="zh-CN" altLang="en-US" noProof="1">
                <a:latin typeface="+mn-lt"/>
                <a:ea typeface="+mn-ea"/>
                <a:cs typeface="+mn-cs"/>
              </a:rPr>
            </a:fld>
            <a:endParaRPr lang="zh-CN" altLang="en-US" noProof="1"/>
          </a:p>
        </p:txBody>
      </p:sp>
    </p:spTree>
  </p:cSld>
  <p:clrMapOvr>
    <a:masterClrMapping/>
  </p:clrMapOvr>
  <p:hf sldNum="0" hd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9" name="TextBox 1"/>
          <p:cNvSpPr txBox="1"/>
          <p:nvPr userDrawn="1"/>
        </p:nvSpPr>
        <p:spPr>
          <a:xfrm>
            <a:off x="-500151" y="6413236"/>
            <a:ext cx="3909754" cy="251351"/>
          </a:xfrm>
          <a:prstGeom prst="rect">
            <a:avLst/>
          </a:prstGeom>
          <a:noFill/>
        </p:spPr>
        <p:txBody>
          <a:bodyPr wrap="square" lIns="0" tIns="0" rIns="0" rtlCol="0">
            <a:spAutoFit/>
          </a:bodyPr>
          <a:lstStyle/>
          <a:p>
            <a:pPr algn="ctr" defTabSz="0">
              <a:lnSpc>
                <a:spcPts val="1600"/>
              </a:lnSpc>
              <a:tabLst>
                <a:tab pos="1549400" algn="l"/>
              </a:tabLst>
            </a:pPr>
            <a:r>
              <a:rPr lang="zh-CN" altLang="en-US" sz="1400" b="1" dirty="0">
                <a:solidFill>
                  <a:schemeClr val="bg1">
                    <a:lumMod val="50000"/>
                  </a:schemeClr>
                </a:solidFill>
                <a:latin typeface="+mn-ea"/>
                <a:ea typeface="+mn-ea"/>
              </a:rPr>
              <a:t>经济与管理学院</a:t>
            </a:r>
            <a:endParaRPr lang="en-US" altLang="zh-CN" sz="1400" b="1" dirty="0">
              <a:solidFill>
                <a:schemeClr val="bg1">
                  <a:lumMod val="50000"/>
                </a:schemeClr>
              </a:solidFill>
              <a:latin typeface="+mn-ea"/>
              <a:ea typeface="+mn-ea"/>
            </a:endParaRPr>
          </a:p>
        </p:txBody>
      </p:sp>
      <p:sp>
        <p:nvSpPr>
          <p:cNvPr id="10" name="矩形 9"/>
          <p:cNvSpPr/>
          <p:nvPr userDrawn="1"/>
        </p:nvSpPr>
        <p:spPr>
          <a:xfrm flipV="1">
            <a:off x="0" y="994805"/>
            <a:ext cx="7232400" cy="70943"/>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0" cap="none" spc="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14" name="矩形 13"/>
          <p:cNvSpPr/>
          <p:nvPr userDrawn="1"/>
        </p:nvSpPr>
        <p:spPr>
          <a:xfrm flipV="1">
            <a:off x="0" y="6285406"/>
            <a:ext cx="12186000" cy="180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0" cap="none" spc="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15" name="TextBox 1"/>
          <p:cNvSpPr txBox="1"/>
          <p:nvPr userDrawn="1"/>
        </p:nvSpPr>
        <p:spPr>
          <a:xfrm>
            <a:off x="8628609" y="6413236"/>
            <a:ext cx="3909754" cy="256480"/>
          </a:xfrm>
          <a:prstGeom prst="rect">
            <a:avLst/>
          </a:prstGeom>
          <a:noFill/>
        </p:spPr>
        <p:txBody>
          <a:bodyPr wrap="square" lIns="0" tIns="0" rIns="0" rtlCol="0">
            <a:spAutoFit/>
          </a:bodyPr>
          <a:lstStyle/>
          <a:p>
            <a:pPr algn="ctr" defTabSz="0">
              <a:lnSpc>
                <a:spcPts val="1600"/>
              </a:lnSpc>
              <a:tabLst>
                <a:tab pos="1549400" algn="l"/>
              </a:tabLst>
            </a:pPr>
            <a:fld id="{1D8BD707-D9CF-40AE-B4C6-C98DA3205C09}" type="datetimeFigureOut">
              <a:rPr lang="en-US" altLang="zh-CN" sz="1400" smtClean="0">
                <a:solidFill>
                  <a:schemeClr val="bg1">
                    <a:lumMod val="50000"/>
                  </a:schemeClr>
                </a:solidFill>
              </a:rPr>
            </a:fld>
            <a:endParaRPr lang="en-US" altLang="zh-CN" sz="1400" b="1" dirty="0">
              <a:solidFill>
                <a:schemeClr val="bg1">
                  <a:lumMod val="50000"/>
                </a:schemeClr>
              </a:solidFill>
              <a:latin typeface="+mn-ea"/>
              <a:ea typeface="+mn-ea"/>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bg>
      <p:bgPr>
        <a:solidFill>
          <a:schemeClr val="bg1"/>
        </a:solidFill>
        <a:effectLst/>
      </p:bgPr>
    </p:bg>
    <p:spTree>
      <p:nvGrpSpPr>
        <p:cNvPr id="1" name=""/>
        <p:cNvGrpSpPr/>
        <p:nvPr/>
      </p:nvGrpSpPr>
      <p:grpSpPr>
        <a:xfrm>
          <a:off x="0" y="0"/>
          <a:ext cx="0" cy="0"/>
          <a:chOff x="0" y="0"/>
          <a:chExt cx="0" cy="0"/>
        </a:xfrm>
      </p:grpSpPr>
      <p:pic>
        <p:nvPicPr>
          <p:cNvPr id="12290" name="图片 7"/>
          <p:cNvPicPr>
            <a:picLocks noChangeAspect="1"/>
          </p:cNvPicPr>
          <p:nvPr userDrawn="1"/>
        </p:nvPicPr>
        <p:blipFill>
          <a:blip r:embed="rId2"/>
          <a:stretch>
            <a:fillRect/>
          </a:stretch>
        </p:blipFill>
        <p:spPr>
          <a:xfrm>
            <a:off x="-74082" y="1452034"/>
            <a:ext cx="12340167" cy="129117"/>
          </a:xfrm>
          <a:prstGeom prst="rect">
            <a:avLst/>
          </a:prstGeom>
          <a:noFill/>
          <a:ln w="9525">
            <a:noFill/>
          </a:ln>
        </p:spPr>
      </p:pic>
      <p:pic>
        <p:nvPicPr>
          <p:cNvPr id="12291" name="图片 8"/>
          <p:cNvPicPr>
            <a:picLocks noChangeAspect="1"/>
          </p:cNvPicPr>
          <p:nvPr userDrawn="1"/>
        </p:nvPicPr>
        <p:blipFill>
          <a:blip r:embed="rId3"/>
          <a:stretch>
            <a:fillRect/>
          </a:stretch>
        </p:blipFill>
        <p:spPr>
          <a:xfrm>
            <a:off x="203200" y="124884"/>
            <a:ext cx="1511301" cy="1327150"/>
          </a:xfrm>
          <a:prstGeom prst="rect">
            <a:avLst/>
          </a:prstGeom>
          <a:noFill/>
          <a:ln w="9525">
            <a:noFill/>
          </a:ln>
        </p:spPr>
      </p:pic>
      <p:sp>
        <p:nvSpPr>
          <p:cNvPr id="7" name="Title 1"/>
          <p:cNvSpPr txBox="1"/>
          <p:nvPr userDrawn="1"/>
        </p:nvSpPr>
        <p:spPr>
          <a:xfrm>
            <a:off x="2129367" y="228600"/>
            <a:ext cx="9224434" cy="1028700"/>
          </a:xfrm>
          <a:prstGeom prst="rect">
            <a:avLst/>
          </a:prstGeom>
        </p:spPr>
        <p:txBody>
          <a:bodyPr anchor="ctr">
            <a:normAutofit/>
          </a:bodyPr>
          <a:lstStyle>
            <a:lvl1pPr algn="l" defTabSz="914400" rtl="0" eaLnBrk="1" latinLnBrk="0" hangingPunct="1">
              <a:lnSpc>
                <a:spcPct val="90000"/>
              </a:lnSpc>
              <a:spcBef>
                <a:spcPct val="0"/>
              </a:spcBef>
              <a:buNone/>
              <a:defRPr sz="4400" b="1" kern="1200">
                <a:solidFill>
                  <a:schemeClr val="tx1"/>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cs typeface="Times New Roman" panose="02020603050405020304" pitchFamily="18" charset="0"/>
              </a:defRPr>
            </a:lvl1pPr>
          </a:lstStyle>
          <a:p>
            <a:pPr fontAlgn="base">
              <a:spcAft>
                <a:spcPts val="0"/>
              </a:spcAft>
              <a:defRPr/>
            </a:pPr>
            <a:r>
              <a:rPr lang="zh-CN" altLang="en-US" sz="3205" strike="noStrike" noProof="1">
                <a:latin typeface="Times New Roman" panose="02020603050405020304" pitchFamily="18" charset="0"/>
                <a:ea typeface="黑体" panose="02010609060101010101" pitchFamily="49" charset="-122"/>
                <a:cs typeface="Times New Roman" panose="02020603050405020304" pitchFamily="18" charset="0"/>
              </a:rPr>
              <a:t>单击此处编辑母版标题样式</a:t>
            </a:r>
            <a:endParaRPr lang="en-US" sz="3205" strike="noStrike" noProof="1"/>
          </a:p>
        </p:txBody>
      </p:sp>
      <p:sp>
        <p:nvSpPr>
          <p:cNvPr id="2" name="Title 1"/>
          <p:cNvSpPr>
            <a:spLocks noGrp="1"/>
          </p:cNvSpPr>
          <p:nvPr>
            <p:ph type="title"/>
          </p:nvPr>
        </p:nvSpPr>
        <p:spPr>
          <a:xfrm>
            <a:off x="839788" y="1615440"/>
            <a:ext cx="3932238" cy="1600200"/>
          </a:xfrm>
          <a:prstGeom prst="rect">
            <a:avLst/>
          </a:prstGeom>
        </p:spPr>
        <p:txBody>
          <a:bodyPr anchor="b"/>
          <a:lstStyle>
            <a:lvl1pPr>
              <a:defRPr sz="2330"/>
            </a:lvl1pPr>
          </a:lstStyle>
          <a:p>
            <a:pPr fontAlgn="base"/>
            <a:r>
              <a:rPr lang="zh-CN" altLang="en-US" strike="noStrike" noProof="1"/>
              <a:t>单击此处编辑母版标题样式</a:t>
            </a:r>
            <a:endParaRPr lang="en-US" strike="noStrike" noProof="1"/>
          </a:p>
        </p:txBody>
      </p:sp>
      <p:sp>
        <p:nvSpPr>
          <p:cNvPr id="3" name="Picture Placeholder 2"/>
          <p:cNvSpPr>
            <a:spLocks noGrp="1" noChangeAspect="1"/>
          </p:cNvSpPr>
          <p:nvPr>
            <p:ph type="pic" idx="1"/>
          </p:nvPr>
        </p:nvSpPr>
        <p:spPr>
          <a:xfrm>
            <a:off x="5183188" y="1615440"/>
            <a:ext cx="6172200" cy="4245611"/>
          </a:xfrm>
        </p:spPr>
        <p:txBody>
          <a:bodyPr rtlCol="0">
            <a:normAutofit/>
          </a:bodyPr>
          <a:lstStyle>
            <a:lvl1pPr marL="0" indent="0">
              <a:buNone/>
              <a:defRPr sz="2330"/>
            </a:lvl1pPr>
            <a:lvl2pPr marL="332740" indent="0">
              <a:buNone/>
              <a:defRPr sz="2040"/>
            </a:lvl2pPr>
            <a:lvl3pPr marL="665480" indent="0">
              <a:buNone/>
              <a:defRPr sz="1745"/>
            </a:lvl3pPr>
            <a:lvl4pPr marL="998220" indent="0">
              <a:buNone/>
              <a:defRPr sz="1455"/>
            </a:lvl4pPr>
            <a:lvl5pPr marL="1330960" indent="0">
              <a:buNone/>
              <a:defRPr sz="1455"/>
            </a:lvl5pPr>
            <a:lvl6pPr marL="1664335" indent="0">
              <a:buNone/>
              <a:defRPr sz="1455"/>
            </a:lvl6pPr>
            <a:lvl7pPr marL="1997075" indent="0">
              <a:buNone/>
              <a:defRPr sz="1455"/>
            </a:lvl7pPr>
            <a:lvl8pPr marL="2329815" indent="0">
              <a:buNone/>
              <a:defRPr sz="1455"/>
            </a:lvl8pPr>
            <a:lvl9pPr marL="2662555" indent="0">
              <a:buNone/>
              <a:defRPr sz="1455"/>
            </a:lvl9pPr>
          </a:lstStyle>
          <a:p>
            <a:pPr lvl="0" fontAlgn="base"/>
            <a:r>
              <a:rPr lang="zh-CN" altLang="en-US" strike="noStrike" noProof="0"/>
              <a:t>单击图标添加图片</a:t>
            </a:r>
            <a:endParaRPr lang="en-US" strike="noStrike" noProof="0" dirty="0"/>
          </a:p>
        </p:txBody>
      </p:sp>
      <p:sp>
        <p:nvSpPr>
          <p:cNvPr id="4" name="Text Placeholder 3"/>
          <p:cNvSpPr>
            <a:spLocks noGrp="1"/>
          </p:cNvSpPr>
          <p:nvPr>
            <p:ph type="body" sz="half" idx="2"/>
          </p:nvPr>
        </p:nvSpPr>
        <p:spPr>
          <a:xfrm>
            <a:off x="839788" y="3215640"/>
            <a:ext cx="3932238" cy="2653348"/>
          </a:xfrm>
        </p:spPr>
        <p:txBody>
          <a:bodyPr/>
          <a:lstStyle>
            <a:lvl1pPr marL="0" indent="0">
              <a:buNone/>
              <a:defRPr sz="1165"/>
            </a:lvl1pPr>
            <a:lvl2pPr marL="332740" indent="0">
              <a:buNone/>
              <a:defRPr sz="1020"/>
            </a:lvl2pPr>
            <a:lvl3pPr marL="665480" indent="0">
              <a:buNone/>
              <a:defRPr sz="875"/>
            </a:lvl3pPr>
            <a:lvl4pPr marL="998220" indent="0">
              <a:buNone/>
              <a:defRPr sz="730"/>
            </a:lvl4pPr>
            <a:lvl5pPr marL="1330960" indent="0">
              <a:buNone/>
              <a:defRPr sz="730"/>
            </a:lvl5pPr>
            <a:lvl6pPr marL="1664335" indent="0">
              <a:buNone/>
              <a:defRPr sz="730"/>
            </a:lvl6pPr>
            <a:lvl7pPr marL="1997075" indent="0">
              <a:buNone/>
              <a:defRPr sz="730"/>
            </a:lvl7pPr>
            <a:lvl8pPr marL="2329815" indent="0">
              <a:buNone/>
              <a:defRPr sz="730"/>
            </a:lvl8pPr>
            <a:lvl9pPr marL="2662555" indent="0">
              <a:buNone/>
              <a:defRPr sz="730"/>
            </a:lvl9pPr>
          </a:lstStyle>
          <a:p>
            <a:pPr lvl="0" fontAlgn="base"/>
            <a:r>
              <a:rPr lang="zh-CN" altLang="en-US" strike="noStrike" noProof="1"/>
              <a:t>单击此处编辑母版文本样式</a:t>
            </a:r>
            <a:endParaRPr lang="zh-CN" altLang="en-US" strike="noStrike" noProof="1"/>
          </a:p>
        </p:txBody>
      </p:sp>
      <p:sp>
        <p:nvSpPr>
          <p:cNvPr id="8" name="Date Placeholder 4"/>
          <p:cNvSpPr>
            <a:spLocks noGrp="1"/>
          </p:cNvSpPr>
          <p:nvPr>
            <p:ph type="dt" sz="half" idx="10"/>
          </p:nvPr>
        </p:nvSpPr>
        <p:spPr>
          <a:xfrm>
            <a:off x="838200" y="6356351"/>
            <a:ext cx="2743200" cy="366184"/>
          </a:xfrm>
          <a:prstGeom prst="rect">
            <a:avLst/>
          </a:prstGeom>
        </p:spPr>
        <p:txBody>
          <a:bodyPr vert="horz" lIns="91440" tIns="45720" rIns="91440" bIns="45720" rtlCol="0" anchor="ctr"/>
          <a:lstStyle>
            <a:lvl1pPr>
              <a:defRPr/>
            </a:lvl1pPr>
          </a:lstStyle>
          <a:p>
            <a:pPr fontAlgn="base">
              <a:defRPr/>
            </a:pPr>
            <a:fld id="{1CDAD6A8-F4FD-4D5B-990E-A37C39E1FFB6}" type="datetime1">
              <a:rPr lang="zh-CN" altLang="en-US" noProof="1">
                <a:latin typeface="+mn-lt"/>
                <a:ea typeface="+mn-ea"/>
                <a:cs typeface="+mn-cs"/>
              </a:rPr>
            </a:fld>
            <a:endParaRPr lang="zh-CN" altLang="en-US" noProof="1"/>
          </a:p>
        </p:txBody>
      </p:sp>
      <p:sp>
        <p:nvSpPr>
          <p:cNvPr id="9" name="Footer Placeholder 5"/>
          <p:cNvSpPr>
            <a:spLocks noGrp="1"/>
          </p:cNvSpPr>
          <p:nvPr>
            <p:ph type="ftr" sz="quarter" idx="11"/>
          </p:nvPr>
        </p:nvSpPr>
        <p:spPr>
          <a:xfrm>
            <a:off x="4038600" y="6356351"/>
            <a:ext cx="4114800" cy="366184"/>
          </a:xfrm>
          <a:prstGeom prst="rect">
            <a:avLst/>
          </a:prstGeom>
        </p:spPr>
        <p:txBody>
          <a:bodyPr vert="horz" lIns="91440" tIns="45720" rIns="91440" bIns="45720" rtlCol="0" anchor="ctr"/>
          <a:lstStyle>
            <a:lvl1pPr>
              <a:defRPr/>
            </a:lvl1pPr>
          </a:lstStyle>
          <a:p>
            <a:pPr fontAlgn="base">
              <a:defRPr/>
            </a:pPr>
            <a:r>
              <a:rPr lang="zh-CN" altLang="en-US" noProof="1">
                <a:latin typeface="+mn-lt"/>
                <a:ea typeface="+mn-ea"/>
                <a:cs typeface="+mn-cs"/>
              </a:rPr>
              <a:t>1</a:t>
            </a:r>
            <a:endParaRPr lang="zh-CN" altLang="en-US" noProof="1"/>
          </a:p>
        </p:txBody>
      </p:sp>
      <p:sp>
        <p:nvSpPr>
          <p:cNvPr id="10" name="Slide Number Placeholder 6"/>
          <p:cNvSpPr>
            <a:spLocks noGrp="1"/>
          </p:cNvSpPr>
          <p:nvPr>
            <p:ph type="sldNum" sz="quarter" idx="12"/>
          </p:nvPr>
        </p:nvSpPr>
        <p:spPr>
          <a:xfrm>
            <a:off x="8610600" y="6356351"/>
            <a:ext cx="2743200" cy="366184"/>
          </a:xfrm>
          <a:prstGeom prst="rect">
            <a:avLst/>
          </a:prstGeom>
        </p:spPr>
        <p:txBody>
          <a:bodyPr vert="horz" lIns="91440" tIns="45720" rIns="91440" bIns="45720" rtlCol="0" anchor="ctr"/>
          <a:lstStyle>
            <a:lvl1pPr>
              <a:defRPr/>
            </a:lvl1pPr>
          </a:lstStyle>
          <a:p>
            <a:pPr fontAlgn="base">
              <a:defRPr/>
            </a:pPr>
            <a:fld id="{96EC8CD8-8488-4A18-B2E7-0541019B05E8}" type="slidenum">
              <a:rPr lang="zh-CN" altLang="en-US" noProof="1">
                <a:latin typeface="+mn-lt"/>
                <a:ea typeface="+mn-ea"/>
                <a:cs typeface="+mn-cs"/>
              </a:rPr>
            </a:fld>
            <a:endParaRPr lang="zh-CN" altLang="en-US" noProof="1"/>
          </a:p>
        </p:txBody>
      </p:sp>
    </p:spTree>
  </p:cSld>
  <p:clrMapOvr>
    <a:masterClrMapping/>
  </p:clrMapOvr>
  <p:hf sldNum="0" hd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标题和竖排文字">
    <p:bg>
      <p:bgPr>
        <a:solidFill>
          <a:schemeClr val="bg1"/>
        </a:solidFill>
        <a:effectLst/>
      </p:bgPr>
    </p:bg>
    <p:spTree>
      <p:nvGrpSpPr>
        <p:cNvPr id="1" name=""/>
        <p:cNvGrpSpPr/>
        <p:nvPr/>
      </p:nvGrpSpPr>
      <p:grpSpPr>
        <a:xfrm>
          <a:off x="0" y="0"/>
          <a:ext cx="0" cy="0"/>
          <a:chOff x="0" y="0"/>
          <a:chExt cx="0" cy="0"/>
        </a:xfrm>
      </p:grpSpPr>
      <p:pic>
        <p:nvPicPr>
          <p:cNvPr id="13314" name="图片 6"/>
          <p:cNvPicPr>
            <a:picLocks noChangeAspect="1"/>
          </p:cNvPicPr>
          <p:nvPr userDrawn="1"/>
        </p:nvPicPr>
        <p:blipFill>
          <a:blip r:embed="rId2"/>
          <a:stretch>
            <a:fillRect/>
          </a:stretch>
        </p:blipFill>
        <p:spPr>
          <a:xfrm>
            <a:off x="220133" y="169333"/>
            <a:ext cx="1511301" cy="1329266"/>
          </a:xfrm>
          <a:prstGeom prst="rect">
            <a:avLst/>
          </a:prstGeom>
          <a:noFill/>
          <a:ln w="9525">
            <a:noFill/>
          </a:ln>
        </p:spPr>
      </p:pic>
      <p:pic>
        <p:nvPicPr>
          <p:cNvPr id="13315" name="图片 7"/>
          <p:cNvPicPr>
            <a:picLocks noChangeAspect="1"/>
          </p:cNvPicPr>
          <p:nvPr userDrawn="1"/>
        </p:nvPicPr>
        <p:blipFill>
          <a:blip r:embed="rId3"/>
          <a:stretch>
            <a:fillRect/>
          </a:stretch>
        </p:blipFill>
        <p:spPr>
          <a:xfrm>
            <a:off x="-74082" y="1483784"/>
            <a:ext cx="12340167" cy="127000"/>
          </a:xfrm>
          <a:prstGeom prst="rect">
            <a:avLst/>
          </a:prstGeom>
          <a:noFill/>
          <a:ln w="9525">
            <a:noFill/>
          </a:ln>
        </p:spPr>
      </p:pic>
      <p:sp>
        <p:nvSpPr>
          <p:cNvPr id="3" name="Vertical Text Placeholder 2"/>
          <p:cNvSpPr>
            <a:spLocks noGrp="1"/>
          </p:cNvSpPr>
          <p:nvPr>
            <p:ph type="body" orient="vert" idx="1"/>
          </p:nvPr>
        </p:nvSpPr>
        <p:spPr/>
        <p:txBody>
          <a:bodyPr vert="eaVert"/>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en-US" strike="noStrike" noProof="1"/>
          </a:p>
        </p:txBody>
      </p:sp>
      <p:sp>
        <p:nvSpPr>
          <p:cNvPr id="10" name="Title 1"/>
          <p:cNvSpPr>
            <a:spLocks noGrp="1"/>
          </p:cNvSpPr>
          <p:nvPr>
            <p:ph type="title"/>
          </p:nvPr>
        </p:nvSpPr>
        <p:spPr>
          <a:xfrm>
            <a:off x="2129536" y="319954"/>
            <a:ext cx="9224264" cy="1029762"/>
          </a:xfrm>
          <a:prstGeom prst="rect">
            <a:avLst/>
          </a:prstGeom>
        </p:spPr>
        <p:txBody>
          <a:bodyPr anchor="ctr"/>
          <a:lstStyle>
            <a:lvl1pPr algn="l">
              <a:defRPr b="1">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cs typeface="Times New Roman" panose="02020603050405020304" pitchFamily="18" charset="0"/>
              </a:defRPr>
            </a:lvl1pPr>
          </a:lstStyle>
          <a:p>
            <a:pPr fontAlgn="base"/>
            <a:r>
              <a:rPr lang="zh-CN" altLang="en-US" strike="noStrike" noProof="1"/>
              <a:t>单击此处编辑母版标题样式</a:t>
            </a:r>
            <a:endParaRPr lang="en-US" strike="noStrike" noProof="1"/>
          </a:p>
        </p:txBody>
      </p:sp>
      <p:sp>
        <p:nvSpPr>
          <p:cNvPr id="6" name="Date Placeholder 3"/>
          <p:cNvSpPr>
            <a:spLocks noGrp="1"/>
          </p:cNvSpPr>
          <p:nvPr>
            <p:ph type="dt" sz="half" idx="10"/>
          </p:nvPr>
        </p:nvSpPr>
        <p:spPr>
          <a:xfrm>
            <a:off x="838200" y="6356351"/>
            <a:ext cx="2743200" cy="366184"/>
          </a:xfrm>
          <a:prstGeom prst="rect">
            <a:avLst/>
          </a:prstGeom>
        </p:spPr>
        <p:txBody>
          <a:bodyPr vert="horz" lIns="91440" tIns="45720" rIns="91440" bIns="45720" rtlCol="0" anchor="ctr"/>
          <a:lstStyle>
            <a:lvl1pPr>
              <a:defRPr/>
            </a:lvl1pPr>
          </a:lstStyle>
          <a:p>
            <a:pPr fontAlgn="base">
              <a:defRPr/>
            </a:pPr>
            <a:fld id="{16C7459A-6A09-49B3-B29C-97D48A977B28}" type="datetime1">
              <a:rPr lang="zh-CN" altLang="en-US" noProof="1">
                <a:latin typeface="+mn-lt"/>
                <a:ea typeface="+mn-ea"/>
                <a:cs typeface="+mn-cs"/>
              </a:rPr>
            </a:fld>
            <a:endParaRPr lang="zh-CN" altLang="en-US" noProof="1"/>
          </a:p>
        </p:txBody>
      </p:sp>
      <p:sp>
        <p:nvSpPr>
          <p:cNvPr id="7" name="Footer Placeholder 4"/>
          <p:cNvSpPr>
            <a:spLocks noGrp="1"/>
          </p:cNvSpPr>
          <p:nvPr>
            <p:ph type="ftr" sz="quarter" idx="11"/>
          </p:nvPr>
        </p:nvSpPr>
        <p:spPr>
          <a:xfrm>
            <a:off x="4038600" y="6356351"/>
            <a:ext cx="4114800" cy="366184"/>
          </a:xfrm>
          <a:prstGeom prst="rect">
            <a:avLst/>
          </a:prstGeom>
        </p:spPr>
        <p:txBody>
          <a:bodyPr vert="horz" lIns="91440" tIns="45720" rIns="91440" bIns="45720" rtlCol="0" anchor="ctr"/>
          <a:lstStyle>
            <a:lvl1pPr>
              <a:defRPr/>
            </a:lvl1pPr>
          </a:lstStyle>
          <a:p>
            <a:pPr fontAlgn="base">
              <a:defRPr/>
            </a:pPr>
            <a:r>
              <a:rPr lang="zh-CN" altLang="en-US" noProof="1">
                <a:latin typeface="+mn-lt"/>
                <a:ea typeface="+mn-ea"/>
                <a:cs typeface="+mn-cs"/>
              </a:rPr>
              <a:t>1</a:t>
            </a:r>
            <a:endParaRPr lang="zh-CN" altLang="en-US" noProof="1"/>
          </a:p>
        </p:txBody>
      </p:sp>
      <p:sp>
        <p:nvSpPr>
          <p:cNvPr id="8" name="Slide Number Placeholder 5"/>
          <p:cNvSpPr>
            <a:spLocks noGrp="1"/>
          </p:cNvSpPr>
          <p:nvPr>
            <p:ph type="sldNum" sz="quarter" idx="12"/>
          </p:nvPr>
        </p:nvSpPr>
        <p:spPr>
          <a:xfrm>
            <a:off x="8610600" y="6356351"/>
            <a:ext cx="2743200" cy="366184"/>
          </a:xfrm>
          <a:prstGeom prst="rect">
            <a:avLst/>
          </a:prstGeom>
        </p:spPr>
        <p:txBody>
          <a:bodyPr vert="horz" lIns="91440" tIns="45720" rIns="91440" bIns="45720" rtlCol="0" anchor="ctr"/>
          <a:lstStyle>
            <a:lvl1pPr>
              <a:defRPr/>
            </a:lvl1pPr>
          </a:lstStyle>
          <a:p>
            <a:pPr fontAlgn="base">
              <a:defRPr/>
            </a:pPr>
            <a:fld id="{CFB85E63-CC36-4DD1-8EC8-7FB3B8FDD24D}" type="slidenum">
              <a:rPr lang="zh-CN" altLang="en-US" noProof="1">
                <a:latin typeface="+mn-lt"/>
                <a:ea typeface="+mn-ea"/>
                <a:cs typeface="+mn-cs"/>
              </a:rPr>
            </a:fld>
            <a:endParaRPr lang="zh-CN" altLang="en-US" noProof="1"/>
          </a:p>
        </p:txBody>
      </p:sp>
    </p:spTree>
  </p:cSld>
  <p:clrMapOvr>
    <a:masterClrMapping/>
  </p:clrMapOvr>
  <p:hf sldNum="0" hdr="0" dt="0"/>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bg>
      <p:bgPr>
        <a:solidFill>
          <a:schemeClr val="bg1"/>
        </a:solidFill>
        <a:effectLst/>
      </p:bgPr>
    </p:bg>
    <p:spTree>
      <p:nvGrpSpPr>
        <p:cNvPr id="1" name=""/>
        <p:cNvGrpSpPr/>
        <p:nvPr/>
      </p:nvGrpSpPr>
      <p:grpSpPr>
        <a:xfrm>
          <a:off x="0" y="0"/>
          <a:ext cx="0" cy="0"/>
          <a:chOff x="0" y="0"/>
          <a:chExt cx="0" cy="0"/>
        </a:xfrm>
      </p:grpSpPr>
      <p:pic>
        <p:nvPicPr>
          <p:cNvPr id="14338" name="图片 6"/>
          <p:cNvPicPr>
            <a:picLocks noChangeAspect="1"/>
          </p:cNvPicPr>
          <p:nvPr userDrawn="1"/>
        </p:nvPicPr>
        <p:blipFill>
          <a:blip r:embed="rId2"/>
          <a:stretch>
            <a:fillRect/>
          </a:stretch>
        </p:blipFill>
        <p:spPr>
          <a:xfrm>
            <a:off x="-74082" y="1390651"/>
            <a:ext cx="12340167" cy="127000"/>
          </a:xfrm>
          <a:prstGeom prst="rect">
            <a:avLst/>
          </a:prstGeom>
          <a:noFill/>
          <a:ln w="9525">
            <a:noFill/>
          </a:ln>
        </p:spPr>
      </p:pic>
      <p:pic>
        <p:nvPicPr>
          <p:cNvPr id="14339" name="图片 7"/>
          <p:cNvPicPr>
            <a:picLocks noChangeAspect="1"/>
          </p:cNvPicPr>
          <p:nvPr userDrawn="1"/>
        </p:nvPicPr>
        <p:blipFill>
          <a:blip r:embed="rId3"/>
          <a:stretch>
            <a:fillRect/>
          </a:stretch>
        </p:blipFill>
        <p:spPr>
          <a:xfrm>
            <a:off x="234950" y="76200"/>
            <a:ext cx="1513416" cy="1329266"/>
          </a:xfrm>
          <a:prstGeom prst="rect">
            <a:avLst/>
          </a:prstGeom>
          <a:noFill/>
          <a:ln w="9525">
            <a:noFill/>
          </a:ln>
        </p:spPr>
      </p:pic>
      <p:sp>
        <p:nvSpPr>
          <p:cNvPr id="6" name="Title 1"/>
          <p:cNvSpPr txBox="1"/>
          <p:nvPr userDrawn="1"/>
        </p:nvSpPr>
        <p:spPr>
          <a:xfrm>
            <a:off x="2129367" y="228600"/>
            <a:ext cx="9224434" cy="1028700"/>
          </a:xfrm>
          <a:prstGeom prst="rect">
            <a:avLst/>
          </a:prstGeom>
        </p:spPr>
        <p:txBody>
          <a:bodyPr anchor="ctr">
            <a:normAutofit/>
          </a:bodyPr>
          <a:lstStyle>
            <a:lvl1pPr algn="l" defTabSz="914400" rtl="0" eaLnBrk="1" latinLnBrk="0" hangingPunct="1">
              <a:lnSpc>
                <a:spcPct val="90000"/>
              </a:lnSpc>
              <a:spcBef>
                <a:spcPct val="0"/>
              </a:spcBef>
              <a:buNone/>
              <a:defRPr sz="4400" b="1" kern="1200">
                <a:solidFill>
                  <a:schemeClr val="tx1"/>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cs typeface="Times New Roman" panose="02020603050405020304" pitchFamily="18" charset="0"/>
              </a:defRPr>
            </a:lvl1pPr>
          </a:lstStyle>
          <a:p>
            <a:pPr fontAlgn="base">
              <a:spcAft>
                <a:spcPts val="0"/>
              </a:spcAft>
              <a:defRPr/>
            </a:pPr>
            <a:r>
              <a:rPr lang="zh-CN" altLang="en-US" sz="3205" strike="noStrike" noProof="1">
                <a:latin typeface="Times New Roman" panose="02020603050405020304" pitchFamily="18" charset="0"/>
                <a:ea typeface="黑体" panose="02010609060101010101" pitchFamily="49" charset="-122"/>
                <a:cs typeface="Times New Roman" panose="02020603050405020304" pitchFamily="18" charset="0"/>
              </a:rPr>
              <a:t>单击此处编辑母版标题样式</a:t>
            </a:r>
            <a:endParaRPr lang="en-US" sz="3205" strike="noStrike" noProof="1"/>
          </a:p>
        </p:txBody>
      </p:sp>
      <p:sp>
        <p:nvSpPr>
          <p:cNvPr id="2" name="Vertical Title 1"/>
          <p:cNvSpPr>
            <a:spLocks noGrp="1"/>
          </p:cNvSpPr>
          <p:nvPr>
            <p:ph type="title" orient="vert"/>
          </p:nvPr>
        </p:nvSpPr>
        <p:spPr>
          <a:xfrm>
            <a:off x="8724901" y="1658111"/>
            <a:ext cx="2628901" cy="4518852"/>
          </a:xfrm>
          <a:prstGeom prst="rect">
            <a:avLst/>
          </a:prstGeom>
        </p:spPr>
        <p:txBody>
          <a:bodyPr vert="eaVert"/>
          <a:lstStyle/>
          <a:p>
            <a:pPr fontAlgn="base"/>
            <a:r>
              <a:rPr lang="zh-CN" altLang="en-US" strike="noStrike" noProof="1"/>
              <a:t>单击此处编辑母版标题样式</a:t>
            </a:r>
            <a:endParaRPr lang="en-US" strike="noStrike" noProof="1"/>
          </a:p>
        </p:txBody>
      </p:sp>
      <p:sp>
        <p:nvSpPr>
          <p:cNvPr id="3" name="Vertical Text Placeholder 2"/>
          <p:cNvSpPr>
            <a:spLocks noGrp="1"/>
          </p:cNvSpPr>
          <p:nvPr>
            <p:ph type="body" orient="vert" idx="1"/>
          </p:nvPr>
        </p:nvSpPr>
        <p:spPr>
          <a:xfrm>
            <a:off x="838200" y="1658111"/>
            <a:ext cx="7734301" cy="4518851"/>
          </a:xfrm>
        </p:spPr>
        <p:txBody>
          <a:bodyPr vert="eaVert"/>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en-US" strike="noStrike" noProof="1"/>
          </a:p>
        </p:txBody>
      </p:sp>
      <p:sp>
        <p:nvSpPr>
          <p:cNvPr id="7" name="Date Placeholder 3"/>
          <p:cNvSpPr>
            <a:spLocks noGrp="1"/>
          </p:cNvSpPr>
          <p:nvPr>
            <p:ph type="dt" sz="half" idx="10"/>
          </p:nvPr>
        </p:nvSpPr>
        <p:spPr>
          <a:xfrm>
            <a:off x="838200" y="6356351"/>
            <a:ext cx="2743200" cy="366184"/>
          </a:xfrm>
          <a:prstGeom prst="rect">
            <a:avLst/>
          </a:prstGeom>
        </p:spPr>
        <p:txBody>
          <a:bodyPr vert="horz" lIns="91440" tIns="45720" rIns="91440" bIns="45720" rtlCol="0" anchor="ctr"/>
          <a:lstStyle>
            <a:lvl1pPr>
              <a:defRPr/>
            </a:lvl1pPr>
          </a:lstStyle>
          <a:p>
            <a:pPr fontAlgn="base">
              <a:defRPr/>
            </a:pPr>
            <a:fld id="{B57D293A-7940-437B-AB43-A39AD7A88B38}" type="datetime1">
              <a:rPr lang="zh-CN" altLang="en-US" noProof="1">
                <a:latin typeface="+mn-lt"/>
                <a:ea typeface="+mn-ea"/>
                <a:cs typeface="+mn-cs"/>
              </a:rPr>
            </a:fld>
            <a:endParaRPr lang="zh-CN" altLang="en-US" noProof="1"/>
          </a:p>
        </p:txBody>
      </p:sp>
      <p:sp>
        <p:nvSpPr>
          <p:cNvPr id="8" name="Footer Placeholder 4"/>
          <p:cNvSpPr>
            <a:spLocks noGrp="1"/>
          </p:cNvSpPr>
          <p:nvPr>
            <p:ph type="ftr" sz="quarter" idx="11"/>
          </p:nvPr>
        </p:nvSpPr>
        <p:spPr>
          <a:xfrm>
            <a:off x="4038600" y="6356351"/>
            <a:ext cx="4114800" cy="366184"/>
          </a:xfrm>
          <a:prstGeom prst="rect">
            <a:avLst/>
          </a:prstGeom>
        </p:spPr>
        <p:txBody>
          <a:bodyPr vert="horz" lIns="91440" tIns="45720" rIns="91440" bIns="45720" rtlCol="0" anchor="ctr"/>
          <a:lstStyle>
            <a:lvl1pPr>
              <a:defRPr/>
            </a:lvl1pPr>
          </a:lstStyle>
          <a:p>
            <a:pPr fontAlgn="base">
              <a:defRPr/>
            </a:pPr>
            <a:r>
              <a:rPr lang="zh-CN" altLang="en-US" noProof="1">
                <a:latin typeface="+mn-lt"/>
                <a:ea typeface="+mn-ea"/>
                <a:cs typeface="+mn-cs"/>
              </a:rPr>
              <a:t>1</a:t>
            </a:r>
            <a:endParaRPr lang="zh-CN" altLang="en-US" noProof="1"/>
          </a:p>
        </p:txBody>
      </p:sp>
      <p:sp>
        <p:nvSpPr>
          <p:cNvPr id="9" name="Slide Number Placeholder 5"/>
          <p:cNvSpPr>
            <a:spLocks noGrp="1"/>
          </p:cNvSpPr>
          <p:nvPr>
            <p:ph type="sldNum" sz="quarter" idx="12"/>
          </p:nvPr>
        </p:nvSpPr>
        <p:spPr>
          <a:xfrm>
            <a:off x="8610600" y="6356351"/>
            <a:ext cx="2743200" cy="366184"/>
          </a:xfrm>
          <a:prstGeom prst="rect">
            <a:avLst/>
          </a:prstGeom>
        </p:spPr>
        <p:txBody>
          <a:bodyPr vert="horz" lIns="91440" tIns="45720" rIns="91440" bIns="45720" rtlCol="0" anchor="ctr"/>
          <a:lstStyle>
            <a:lvl1pPr>
              <a:defRPr/>
            </a:lvl1pPr>
          </a:lstStyle>
          <a:p>
            <a:pPr fontAlgn="base">
              <a:defRPr/>
            </a:pPr>
            <a:fld id="{13978EB8-D335-4E89-B15D-D471F3571B4E}" type="slidenum">
              <a:rPr lang="zh-CN" altLang="en-US" noProof="1">
                <a:latin typeface="+mn-lt"/>
                <a:ea typeface="+mn-ea"/>
                <a:cs typeface="+mn-cs"/>
              </a:rPr>
            </a:fld>
            <a:endParaRPr lang="zh-CN" altLang="en-US" noProof="1"/>
          </a:p>
        </p:txBody>
      </p:sp>
    </p:spTree>
  </p:cSld>
  <p:clrMapOvr>
    <a:masterClrMapping/>
  </p:clrMapOvr>
  <p:hf sldNum="0" hdr="0" dt="0"/>
</p:sldLayout>
</file>

<file path=ppt/slideLayouts/slideLayout2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9" name="TextBox 1"/>
          <p:cNvSpPr txBox="1"/>
          <p:nvPr userDrawn="1"/>
        </p:nvSpPr>
        <p:spPr>
          <a:xfrm>
            <a:off x="-500151" y="6413236"/>
            <a:ext cx="3909754" cy="251351"/>
          </a:xfrm>
          <a:prstGeom prst="rect">
            <a:avLst/>
          </a:prstGeom>
          <a:noFill/>
        </p:spPr>
        <p:txBody>
          <a:bodyPr wrap="square" lIns="0" tIns="0" rIns="0" rtlCol="0">
            <a:spAutoFit/>
          </a:bodyPr>
          <a:lstStyle/>
          <a:p>
            <a:pPr algn="ctr" defTabSz="0">
              <a:lnSpc>
                <a:spcPts val="1600"/>
              </a:lnSpc>
              <a:tabLst>
                <a:tab pos="1549400" algn="l"/>
              </a:tabLst>
            </a:pPr>
            <a:r>
              <a:rPr lang="zh-CN" altLang="en-US" sz="1400" b="1" dirty="0">
                <a:solidFill>
                  <a:schemeClr val="bg1">
                    <a:lumMod val="50000"/>
                  </a:schemeClr>
                </a:solidFill>
                <a:latin typeface="+mn-ea"/>
                <a:ea typeface="+mn-ea"/>
              </a:rPr>
              <a:t>经济与管理学院</a:t>
            </a:r>
            <a:endParaRPr lang="en-US" altLang="zh-CN" sz="1400" b="1" dirty="0">
              <a:solidFill>
                <a:schemeClr val="bg1">
                  <a:lumMod val="50000"/>
                </a:schemeClr>
              </a:solidFill>
              <a:latin typeface="+mn-ea"/>
              <a:ea typeface="+mn-ea"/>
            </a:endParaRPr>
          </a:p>
        </p:txBody>
      </p:sp>
      <p:sp>
        <p:nvSpPr>
          <p:cNvPr id="10" name="矩形 9"/>
          <p:cNvSpPr/>
          <p:nvPr userDrawn="1"/>
        </p:nvSpPr>
        <p:spPr>
          <a:xfrm flipV="1">
            <a:off x="0" y="994805"/>
            <a:ext cx="7232400" cy="70943"/>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0" cap="none" spc="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14" name="矩形 13"/>
          <p:cNvSpPr/>
          <p:nvPr userDrawn="1"/>
        </p:nvSpPr>
        <p:spPr>
          <a:xfrm flipV="1">
            <a:off x="0" y="6285406"/>
            <a:ext cx="12186000" cy="180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0" cap="none" spc="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15" name="TextBox 1"/>
          <p:cNvSpPr txBox="1"/>
          <p:nvPr userDrawn="1"/>
        </p:nvSpPr>
        <p:spPr>
          <a:xfrm>
            <a:off x="8628609" y="6413236"/>
            <a:ext cx="3909754" cy="256480"/>
          </a:xfrm>
          <a:prstGeom prst="rect">
            <a:avLst/>
          </a:prstGeom>
          <a:noFill/>
        </p:spPr>
        <p:txBody>
          <a:bodyPr wrap="square" lIns="0" tIns="0" rIns="0" rtlCol="0">
            <a:spAutoFit/>
          </a:bodyPr>
          <a:lstStyle/>
          <a:p>
            <a:pPr algn="ctr" defTabSz="0">
              <a:lnSpc>
                <a:spcPts val="1600"/>
              </a:lnSpc>
              <a:tabLst>
                <a:tab pos="1549400" algn="l"/>
              </a:tabLst>
            </a:pPr>
            <a:fld id="{1D8BD707-D9CF-40AE-B4C6-C98DA3205C09}" type="datetimeFigureOut">
              <a:rPr lang="en-US" altLang="zh-CN" sz="1400" smtClean="0">
                <a:solidFill>
                  <a:schemeClr val="bg1">
                    <a:lumMod val="50000"/>
                  </a:schemeClr>
                </a:solidFill>
              </a:rPr>
            </a:fld>
            <a:endParaRPr lang="en-US" altLang="zh-CN" sz="1400" b="1" dirty="0">
              <a:solidFill>
                <a:schemeClr val="bg1">
                  <a:lumMod val="50000"/>
                </a:schemeClr>
              </a:solidFill>
              <a:latin typeface="+mn-ea"/>
              <a:ea typeface="+mn-ea"/>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0"/>
            <a:ext cx="10363200" cy="1362075"/>
          </a:xfrm>
        </p:spPr>
        <p:txBody>
          <a:bodyPr anchor="t"/>
          <a:lstStyle>
            <a:lvl1pPr algn="l">
              <a:defRPr sz="4000" b="1" cap="all"/>
            </a:lvl1pPr>
          </a:lstStyle>
          <a:p>
            <a:r>
              <a:rPr lang="en-US"/>
              <a:t>Click to edit Master title style</a:t>
            </a:r>
            <a:endParaRPr lang="en-US"/>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609600" y="1600200"/>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6197600" y="1600200"/>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a:p>
        </p:txBody>
      </p:sp>
      <p:sp>
        <p:nvSpPr>
          <p:cNvPr id="3" name="Text Placeholder 2"/>
          <p:cNvSpPr>
            <a:spLocks noGrp="1"/>
          </p:cNvSpPr>
          <p:nvPr>
            <p:ph type="body" idx="1"/>
          </p:nvPr>
        </p:nvSpPr>
        <p:spPr>
          <a:xfrm>
            <a:off x="609600" y="1535113"/>
            <a:ext cx="538691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609600" y="2174875"/>
            <a:ext cx="538691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6193367"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193367"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fld>
            <a:endParaRPr lang="en-US"/>
          </a:p>
        </p:txBody>
      </p:sp>
      <p:sp>
        <p:nvSpPr>
          <p:cNvPr id="5" name="矩形 4"/>
          <p:cNvSpPr/>
          <p:nvPr userDrawn="1"/>
        </p:nvSpPr>
        <p:spPr>
          <a:xfrm flipV="1">
            <a:off x="0" y="994805"/>
            <a:ext cx="9031975" cy="70943"/>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0" cap="none" spc="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3050"/>
            <a:ext cx="4011084" cy="1162050"/>
          </a:xfrm>
        </p:spPr>
        <p:txBody>
          <a:bodyPr anchor="b"/>
          <a:lstStyle>
            <a:lvl1pPr algn="l">
              <a:defRPr sz="2000" b="1"/>
            </a:lvl1pPr>
          </a:lstStyle>
          <a:p>
            <a:r>
              <a:rPr lang="en-US"/>
              <a:t>Click to edit Master title style</a:t>
            </a:r>
            <a:endParaRPr lang="en-US"/>
          </a:p>
        </p:txBody>
      </p:sp>
      <p:sp>
        <p:nvSpPr>
          <p:cNvPr id="3" name="Content Placeholder 2"/>
          <p:cNvSpPr>
            <a:spLocks noGrp="1"/>
          </p:cNvSpPr>
          <p:nvPr>
            <p:ph idx="1"/>
          </p:nvPr>
        </p:nvSpPr>
        <p:spPr>
          <a:xfrm>
            <a:off x="4766734" y="273050"/>
            <a:ext cx="6815666"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609600" y="1435100"/>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endParaRPr lang="en-US"/>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3" Type="http://schemas.openxmlformats.org/officeDocument/2006/relationships/theme" Target="../theme/theme2.xml"/><Relationship Id="rId12" Type="http://schemas.openxmlformats.org/officeDocument/2006/relationships/slideLayout" Target="../slideLayouts/slideLayout23.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endParaRPr lang="en-US"/>
          </a:p>
        </p:txBody>
      </p:sp>
      <p:sp>
        <p:nvSpPr>
          <p:cNvPr id="3" name="Text Placeholder 2"/>
          <p:cNvSpPr>
            <a:spLocks noGrp="1"/>
          </p:cNvSpPr>
          <p:nvPr>
            <p:ph type="body" idx="1"/>
          </p:nvPr>
        </p:nvSpPr>
        <p:spPr>
          <a:xfrm>
            <a:off x="609600" y="1600200"/>
            <a:ext cx="10972800" cy="4525963"/>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2"/>
          </p:nvPr>
        </p:nvSpPr>
        <p:spPr>
          <a:xfrm>
            <a:off x="609600" y="6356350"/>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fld>
            <a:endParaRPr lang="en-US"/>
          </a:p>
        </p:txBody>
      </p:sp>
      <p:sp>
        <p:nvSpPr>
          <p:cNvPr id="5" name="Footer Placeholder 4"/>
          <p:cNvSpPr>
            <a:spLocks noGrp="1"/>
          </p:cNvSpPr>
          <p:nvPr>
            <p:ph type="ftr" sz="quarter" idx="3"/>
          </p:nvPr>
        </p:nvSpPr>
        <p:spPr>
          <a:xfrm>
            <a:off x="4165600" y="6356350"/>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0"/>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1630" algn="l" defTabSz="914400" rtl="0" eaLnBrk="1" latinLnBrk="0" hangingPunct="1">
        <a:spcBef>
          <a:spcPts val="95"/>
        </a:spcBef>
        <a:buFont typeface="Arial" panose="020B0604020202020204" pitchFamily="34" charset="0"/>
        <a:buChar char="•"/>
        <a:defRPr sz="3200" kern="1200">
          <a:solidFill>
            <a:schemeClr val="tx1"/>
          </a:solidFill>
          <a:latin typeface="+mn-lt"/>
          <a:ea typeface="+mn-ea"/>
          <a:cs typeface="+mn-cs"/>
        </a:defRPr>
      </a:lvl1pPr>
      <a:lvl2pPr marL="742950" indent="-284480" algn="l" defTabSz="914400" rtl="0" eaLnBrk="1" latinLnBrk="0" hangingPunct="1">
        <a:spcBef>
          <a:spcPts val="95"/>
        </a:spcBef>
        <a:buFont typeface="Arial" panose="020B0604020202020204" pitchFamily="34" charset="0"/>
        <a:buChar char="–"/>
        <a:defRPr sz="2800" kern="1200">
          <a:solidFill>
            <a:schemeClr val="tx1"/>
          </a:solidFill>
          <a:latin typeface="+mn-lt"/>
          <a:ea typeface="+mn-ea"/>
          <a:cs typeface="+mn-cs"/>
        </a:defRPr>
      </a:lvl2pPr>
      <a:lvl3pPr marL="1143000" indent="-227330" algn="l" defTabSz="914400" rtl="0" eaLnBrk="1" latinLnBrk="0" hangingPunct="1">
        <a:spcBef>
          <a:spcPts val="95"/>
        </a:spcBef>
        <a:buFont typeface="Arial" panose="020B0604020202020204" pitchFamily="34" charset="0"/>
        <a:buChar char="•"/>
        <a:defRPr sz="2400" kern="1200">
          <a:solidFill>
            <a:schemeClr val="tx1"/>
          </a:solidFill>
          <a:latin typeface="+mn-lt"/>
          <a:ea typeface="+mn-ea"/>
          <a:cs typeface="+mn-cs"/>
        </a:defRPr>
      </a:lvl3pPr>
      <a:lvl4pPr marL="1600200" indent="-227330" algn="l" defTabSz="914400" rtl="0" eaLnBrk="1" latinLnBrk="0" hangingPunct="1">
        <a:spcBef>
          <a:spcPts val="95"/>
        </a:spcBef>
        <a:buFont typeface="Arial" panose="020B0604020202020204" pitchFamily="34" charset="0"/>
        <a:buChar char="–"/>
        <a:defRPr sz="2000" kern="1200">
          <a:solidFill>
            <a:schemeClr val="tx1"/>
          </a:solidFill>
          <a:latin typeface="+mn-lt"/>
          <a:ea typeface="+mn-ea"/>
          <a:cs typeface="+mn-cs"/>
        </a:defRPr>
      </a:lvl4pPr>
      <a:lvl5pPr marL="2057400" indent="-227330" algn="l" defTabSz="914400" rtl="0" eaLnBrk="1" latinLnBrk="0" hangingPunct="1">
        <a:spcBef>
          <a:spcPts val="95"/>
        </a:spcBef>
        <a:buFont typeface="Arial" panose="020B0604020202020204" pitchFamily="34" charset="0"/>
        <a:buChar char="»"/>
        <a:defRPr sz="2000" kern="1200">
          <a:solidFill>
            <a:schemeClr val="tx1"/>
          </a:solidFill>
          <a:latin typeface="+mn-lt"/>
          <a:ea typeface="+mn-ea"/>
          <a:cs typeface="+mn-cs"/>
        </a:defRPr>
      </a:lvl5pPr>
      <a:lvl6pPr marL="2514600" indent="-227330" algn="l" defTabSz="914400" rtl="0" eaLnBrk="1" latinLnBrk="0" hangingPunct="1">
        <a:spcBef>
          <a:spcPts val="95"/>
        </a:spcBef>
        <a:buFont typeface="Arial" panose="020B0604020202020204" pitchFamily="34" charset="0"/>
        <a:buChar char="•"/>
        <a:defRPr sz="2000" kern="1200">
          <a:solidFill>
            <a:schemeClr val="tx1"/>
          </a:solidFill>
          <a:latin typeface="+mn-lt"/>
          <a:ea typeface="+mn-ea"/>
          <a:cs typeface="+mn-cs"/>
        </a:defRPr>
      </a:lvl6pPr>
      <a:lvl7pPr marL="2971800" indent="-227330" algn="l" defTabSz="914400" rtl="0" eaLnBrk="1" latinLnBrk="0" hangingPunct="1">
        <a:spcBef>
          <a:spcPts val="95"/>
        </a:spcBef>
        <a:buFont typeface="Arial" panose="020B0604020202020204" pitchFamily="34" charset="0"/>
        <a:buChar char="•"/>
        <a:defRPr sz="2000" kern="1200">
          <a:solidFill>
            <a:schemeClr val="tx1"/>
          </a:solidFill>
          <a:latin typeface="+mn-lt"/>
          <a:ea typeface="+mn-ea"/>
          <a:cs typeface="+mn-cs"/>
        </a:defRPr>
      </a:lvl7pPr>
      <a:lvl8pPr marL="3429000" indent="-227330" algn="l" defTabSz="914400" rtl="0" eaLnBrk="1" latinLnBrk="0" hangingPunct="1">
        <a:spcBef>
          <a:spcPts val="95"/>
        </a:spcBef>
        <a:buFont typeface="Arial" panose="020B0604020202020204" pitchFamily="34" charset="0"/>
        <a:buChar char="•"/>
        <a:defRPr sz="2000" kern="1200">
          <a:solidFill>
            <a:schemeClr val="tx1"/>
          </a:solidFill>
          <a:latin typeface="+mn-lt"/>
          <a:ea typeface="+mn-ea"/>
          <a:cs typeface="+mn-cs"/>
        </a:defRPr>
      </a:lvl8pPr>
      <a:lvl9pPr marL="3886200" indent="-227330" algn="l" defTabSz="914400" rtl="0" eaLnBrk="1" latinLnBrk="0" hangingPunct="1">
        <a:spcBef>
          <a:spcPts val="95"/>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Text Placeholder 2"/>
          <p:cNvSpPr>
            <a:spLocks noGrp="1"/>
          </p:cNvSpPr>
          <p:nvPr>
            <p:ph type="body"/>
          </p:nvPr>
        </p:nvSpPr>
        <p:spPr>
          <a:xfrm>
            <a:off x="838200" y="1826684"/>
            <a:ext cx="10515600" cy="4349749"/>
          </a:xfrm>
          <a:prstGeom prst="rect">
            <a:avLst/>
          </a:prstGeom>
          <a:noFill/>
          <a:ln w="9525">
            <a:noFill/>
          </a:ln>
        </p:spPr>
        <p:txBody>
          <a:bodyPr wrap="square" lIns="91440" tIns="45720" rIns="91440" bIns="45720" anchor="t"/>
          <a:lstStyle/>
          <a:p>
            <a:pPr lvl="0" indent="-171450"/>
            <a:r>
              <a:rPr lang="zh-CN" altLang="en-US"/>
              <a:t>单击此处编辑母版文本样式</a:t>
            </a:r>
            <a:endParaRPr lang="zh-CN" altLang="en-US"/>
          </a:p>
          <a:p>
            <a:pPr lvl="1" indent="-171450"/>
            <a:r>
              <a:rPr lang="zh-CN" altLang="en-US"/>
              <a:t>第二级</a:t>
            </a:r>
            <a:endParaRPr lang="zh-CN" altLang="en-US"/>
          </a:p>
          <a:p>
            <a:pPr lvl="2" indent="-171450"/>
            <a:r>
              <a:rPr lang="zh-CN" altLang="en-US"/>
              <a:t>第三级</a:t>
            </a:r>
            <a:endParaRPr lang="zh-CN" altLang="en-US"/>
          </a:p>
          <a:p>
            <a:pPr lvl="3" indent="-171450"/>
            <a:r>
              <a:rPr lang="zh-CN" altLang="en-US"/>
              <a:t>第四级</a:t>
            </a:r>
            <a:endParaRPr lang="zh-CN" altLang="en-US"/>
          </a:p>
          <a:p>
            <a:pPr lvl="4" indent="-171450"/>
            <a:r>
              <a:rPr lang="zh-CN" altLang="en-US"/>
              <a:t>第五级</a:t>
            </a:r>
            <a:endParaRPr lang="en-US" altLang="en-US"/>
          </a:p>
        </p:txBody>
      </p:sp>
      <p:sp>
        <p:nvSpPr>
          <p:cNvPr id="4" name="Date Placeholder 3"/>
          <p:cNvSpPr>
            <a:spLocks noGrp="1"/>
          </p:cNvSpPr>
          <p:nvPr>
            <p:ph type="dt" sz="half" idx="2"/>
          </p:nvPr>
        </p:nvSpPr>
        <p:spPr>
          <a:xfrm>
            <a:off x="838200" y="6356351"/>
            <a:ext cx="2743200" cy="366184"/>
          </a:xfrm>
          <a:prstGeom prst="rect">
            <a:avLst/>
          </a:prstGeom>
        </p:spPr>
        <p:txBody>
          <a:bodyPr vert="horz" lIns="91440" tIns="45720" rIns="91440" bIns="45720" rtlCol="0" anchor="ctr"/>
          <a:lstStyle>
            <a:lvl1pPr algn="l">
              <a:spcBef>
                <a:spcPts val="0"/>
              </a:spcBef>
              <a:spcAft>
                <a:spcPts val="0"/>
              </a:spcAft>
              <a:defRPr sz="875">
                <a:solidFill>
                  <a:schemeClr val="tx1">
                    <a:tint val="75000"/>
                  </a:schemeClr>
                </a:solidFill>
                <a:latin typeface="+mn-lt"/>
                <a:ea typeface="+mn-ea"/>
              </a:defRPr>
            </a:lvl1pPr>
          </a:lstStyle>
          <a:p>
            <a:pPr fontAlgn="base">
              <a:defRPr/>
            </a:pPr>
            <a:fld id="{4495405E-2761-4DA1-97DB-0E23CB194FDF}" type="datetime1">
              <a:rPr lang="zh-CN" altLang="en-US" strike="noStrike" noProof="1">
                <a:latin typeface="+mn-lt"/>
                <a:ea typeface="+mn-ea"/>
                <a:cs typeface="+mn-cs"/>
              </a:rPr>
            </a:fld>
            <a:endParaRPr lang="zh-CN" altLang="en-US" strike="noStrike" noProof="1"/>
          </a:p>
        </p:txBody>
      </p:sp>
      <p:sp>
        <p:nvSpPr>
          <p:cNvPr id="5" name="Footer Placeholder 4"/>
          <p:cNvSpPr>
            <a:spLocks noGrp="1"/>
          </p:cNvSpPr>
          <p:nvPr>
            <p:ph type="ftr" sz="quarter" idx="3"/>
          </p:nvPr>
        </p:nvSpPr>
        <p:spPr>
          <a:xfrm>
            <a:off x="4038600" y="6356351"/>
            <a:ext cx="4114800" cy="366184"/>
          </a:xfrm>
          <a:prstGeom prst="rect">
            <a:avLst/>
          </a:prstGeom>
        </p:spPr>
        <p:txBody>
          <a:bodyPr vert="horz" lIns="91440" tIns="45720" rIns="91440" bIns="45720" rtlCol="0" anchor="ctr"/>
          <a:lstStyle>
            <a:lvl1pPr algn="ctr">
              <a:spcBef>
                <a:spcPts val="0"/>
              </a:spcBef>
              <a:spcAft>
                <a:spcPts val="0"/>
              </a:spcAft>
              <a:defRPr sz="875">
                <a:solidFill>
                  <a:schemeClr val="tx1">
                    <a:tint val="75000"/>
                  </a:schemeClr>
                </a:solidFill>
                <a:latin typeface="+mn-lt"/>
                <a:ea typeface="+mn-ea"/>
              </a:defRPr>
            </a:lvl1pPr>
          </a:lstStyle>
          <a:p>
            <a:pPr fontAlgn="base">
              <a:defRPr/>
            </a:pPr>
            <a:r>
              <a:rPr lang="zh-CN" altLang="en-US" strike="noStrike" noProof="1">
                <a:latin typeface="+mn-lt"/>
                <a:ea typeface="+mn-ea"/>
                <a:cs typeface="+mn-cs"/>
              </a:rPr>
              <a:t>1</a:t>
            </a:r>
            <a:endParaRPr lang="zh-CN" altLang="en-US" strike="noStrike" noProof="1"/>
          </a:p>
        </p:txBody>
      </p:sp>
      <p:sp>
        <p:nvSpPr>
          <p:cNvPr id="6" name="Slide Number Placeholder 5"/>
          <p:cNvSpPr>
            <a:spLocks noGrp="1"/>
          </p:cNvSpPr>
          <p:nvPr>
            <p:ph type="sldNum" sz="quarter" idx="4"/>
          </p:nvPr>
        </p:nvSpPr>
        <p:spPr>
          <a:xfrm>
            <a:off x="8610600" y="6356351"/>
            <a:ext cx="2743200" cy="366184"/>
          </a:xfrm>
          <a:prstGeom prst="rect">
            <a:avLst/>
          </a:prstGeom>
        </p:spPr>
        <p:txBody>
          <a:bodyPr vert="horz" lIns="91440" tIns="45720" rIns="91440" bIns="45720" rtlCol="0" anchor="ctr"/>
          <a:lstStyle>
            <a:lvl1pPr algn="r">
              <a:spcBef>
                <a:spcPts val="0"/>
              </a:spcBef>
              <a:spcAft>
                <a:spcPts val="0"/>
              </a:spcAft>
              <a:defRPr sz="875">
                <a:solidFill>
                  <a:schemeClr val="tx1">
                    <a:tint val="75000"/>
                  </a:schemeClr>
                </a:solidFill>
                <a:latin typeface="+mn-lt"/>
                <a:ea typeface="+mn-ea"/>
              </a:defRPr>
            </a:lvl1pPr>
          </a:lstStyle>
          <a:p>
            <a:pPr fontAlgn="base">
              <a:defRPr/>
            </a:pPr>
            <a:fld id="{4FC76A73-6861-44DE-9CDD-EE5710919322}" type="slidenum">
              <a:rPr lang="zh-CN" altLang="en-US" strike="noStrike" noProof="1">
                <a:latin typeface="+mn-lt"/>
                <a:ea typeface="+mn-ea"/>
                <a:cs typeface="+mn-cs"/>
              </a:rPr>
            </a:fld>
            <a:endParaRPr lang="zh-CN" altLang="en-US" strike="noStrike" noProof="1"/>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hf sldNum="0" hdr="0" ftr="0" dt="0"/>
  <p:txStyles>
    <p:titleStyle>
      <a:lvl1pPr algn="l" rtl="0" eaLnBrk="0" fontAlgn="base" hangingPunct="0">
        <a:lnSpc>
          <a:spcPct val="90000"/>
        </a:lnSpc>
        <a:spcBef>
          <a:spcPct val="0"/>
        </a:spcBef>
        <a:spcAft>
          <a:spcPct val="0"/>
        </a:spcAft>
        <a:defRPr sz="3205"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charset="0"/>
          <a:ea typeface="宋体" panose="02010600030101010101"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charset="0"/>
          <a:ea typeface="宋体" panose="02010600030101010101"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charset="0"/>
          <a:ea typeface="宋体" panose="02010600030101010101"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charset="0"/>
          <a:ea typeface="宋体" panose="02010600030101010101"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charset="0"/>
          <a:ea typeface="宋体"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charset="0"/>
          <a:ea typeface="宋体"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charset="0"/>
          <a:ea typeface="宋体"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charset="0"/>
          <a:ea typeface="宋体" panose="02010600030101010101" pitchFamily="2" charset="-122"/>
        </a:defRPr>
      </a:lvl9pPr>
    </p:titleStyle>
    <p:bodyStyle>
      <a:lvl1pPr marL="166370" indent="-164465" algn="l" rtl="0" eaLnBrk="0" fontAlgn="base" hangingPunct="0">
        <a:lnSpc>
          <a:spcPct val="90000"/>
        </a:lnSpc>
        <a:spcBef>
          <a:spcPct val="146000"/>
        </a:spcBef>
        <a:spcAft>
          <a:spcPct val="0"/>
        </a:spcAft>
        <a:buFont typeface="Wingdings" panose="05000000000000000000" pitchFamily="2" charset="2"/>
        <a:buChar char="Ø"/>
        <a:defRPr sz="2040" kern="1200">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1pPr>
      <a:lvl2pPr marL="499110" indent="-164465" algn="l" rtl="0" eaLnBrk="0" fontAlgn="base" hangingPunct="0">
        <a:lnSpc>
          <a:spcPct val="90000"/>
        </a:lnSpc>
        <a:spcBef>
          <a:spcPct val="73000"/>
        </a:spcBef>
        <a:spcAft>
          <a:spcPct val="0"/>
        </a:spcAft>
        <a:buFont typeface="Wingdings" panose="05000000000000000000" pitchFamily="2" charset="2"/>
        <a:buChar char="Ø"/>
        <a:defRPr sz="1745" kern="1200">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2pPr>
      <a:lvl3pPr marL="831850" indent="-164465" algn="l" rtl="0" eaLnBrk="0" fontAlgn="base" hangingPunct="0">
        <a:lnSpc>
          <a:spcPct val="90000"/>
        </a:lnSpc>
        <a:spcBef>
          <a:spcPct val="73000"/>
        </a:spcBef>
        <a:spcAft>
          <a:spcPct val="0"/>
        </a:spcAft>
        <a:buFont typeface="Wingdings" panose="05000000000000000000" pitchFamily="2" charset="2"/>
        <a:buChar char="Ø"/>
        <a:defRPr sz="1455" kern="1200">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3pPr>
      <a:lvl4pPr marL="1164590" indent="-164465" algn="l" rtl="0" eaLnBrk="0" fontAlgn="base" hangingPunct="0">
        <a:lnSpc>
          <a:spcPct val="90000"/>
        </a:lnSpc>
        <a:spcBef>
          <a:spcPct val="73000"/>
        </a:spcBef>
        <a:spcAft>
          <a:spcPct val="0"/>
        </a:spcAft>
        <a:buFont typeface="Wingdings" panose="05000000000000000000" pitchFamily="2" charset="2"/>
        <a:buChar char="Ø"/>
        <a:defRPr kern="1200">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4pPr>
      <a:lvl5pPr marL="1497965" indent="-164465" algn="l" rtl="0" eaLnBrk="0" fontAlgn="base" hangingPunct="0">
        <a:lnSpc>
          <a:spcPct val="90000"/>
        </a:lnSpc>
        <a:spcBef>
          <a:spcPct val="73000"/>
        </a:spcBef>
        <a:spcAft>
          <a:spcPct val="0"/>
        </a:spcAft>
        <a:buFont typeface="Wingdings" panose="05000000000000000000" pitchFamily="2" charset="2"/>
        <a:buChar char="Ø"/>
        <a:defRPr kern="1200">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5pPr>
      <a:lvl6pPr marL="1830705" indent="-164465" algn="l" defTabSz="665480" rtl="0" eaLnBrk="1" latinLnBrk="0" hangingPunct="1">
        <a:lnSpc>
          <a:spcPct val="90000"/>
        </a:lnSpc>
        <a:spcBef>
          <a:spcPct val="73000"/>
        </a:spcBef>
        <a:buFont typeface="Arial" panose="020B0604020202020204" pitchFamily="34" charset="0"/>
        <a:buChar char="•"/>
        <a:defRPr sz="1310" kern="1200">
          <a:solidFill>
            <a:schemeClr val="tx1"/>
          </a:solidFill>
          <a:latin typeface="+mn-lt"/>
          <a:ea typeface="+mn-ea"/>
          <a:cs typeface="+mn-cs"/>
        </a:defRPr>
      </a:lvl6pPr>
      <a:lvl7pPr marL="2163445" indent="-164465" algn="l" defTabSz="665480" rtl="0" eaLnBrk="1" latinLnBrk="0" hangingPunct="1">
        <a:lnSpc>
          <a:spcPct val="90000"/>
        </a:lnSpc>
        <a:spcBef>
          <a:spcPct val="73000"/>
        </a:spcBef>
        <a:buFont typeface="Arial" panose="020B0604020202020204" pitchFamily="34" charset="0"/>
        <a:buChar char="•"/>
        <a:defRPr sz="1310" kern="1200">
          <a:solidFill>
            <a:schemeClr val="tx1"/>
          </a:solidFill>
          <a:latin typeface="+mn-lt"/>
          <a:ea typeface="+mn-ea"/>
          <a:cs typeface="+mn-cs"/>
        </a:defRPr>
      </a:lvl7pPr>
      <a:lvl8pPr marL="2496185" indent="-164465" algn="l" defTabSz="665480" rtl="0" eaLnBrk="1" latinLnBrk="0" hangingPunct="1">
        <a:lnSpc>
          <a:spcPct val="90000"/>
        </a:lnSpc>
        <a:spcBef>
          <a:spcPct val="73000"/>
        </a:spcBef>
        <a:buFont typeface="Arial" panose="020B0604020202020204" pitchFamily="34" charset="0"/>
        <a:buChar char="•"/>
        <a:defRPr sz="1310" kern="1200">
          <a:solidFill>
            <a:schemeClr val="tx1"/>
          </a:solidFill>
          <a:latin typeface="+mn-lt"/>
          <a:ea typeface="+mn-ea"/>
          <a:cs typeface="+mn-cs"/>
        </a:defRPr>
      </a:lvl8pPr>
      <a:lvl9pPr marL="2828925" indent="-164465" algn="l" defTabSz="665480" rtl="0" eaLnBrk="1" latinLnBrk="0" hangingPunct="1">
        <a:lnSpc>
          <a:spcPct val="90000"/>
        </a:lnSpc>
        <a:spcBef>
          <a:spcPct val="73000"/>
        </a:spcBef>
        <a:buFont typeface="Arial" panose="020B0604020202020204" pitchFamily="34" charset="0"/>
        <a:buChar char="•"/>
        <a:defRPr sz="1310" kern="1200">
          <a:solidFill>
            <a:schemeClr val="tx1"/>
          </a:solidFill>
          <a:latin typeface="+mn-lt"/>
          <a:ea typeface="+mn-ea"/>
          <a:cs typeface="+mn-cs"/>
        </a:defRPr>
      </a:lvl9pPr>
    </p:bodyStyle>
    <p:otherStyle>
      <a:defPPr>
        <a:defRPr lang="en-US"/>
      </a:defPPr>
      <a:lvl1pPr marL="0" algn="l" defTabSz="665480" rtl="0" eaLnBrk="1" latinLnBrk="0" hangingPunct="1">
        <a:defRPr sz="1310" kern="1200">
          <a:solidFill>
            <a:schemeClr val="tx1"/>
          </a:solidFill>
          <a:latin typeface="+mn-lt"/>
          <a:ea typeface="+mn-ea"/>
          <a:cs typeface="+mn-cs"/>
        </a:defRPr>
      </a:lvl1pPr>
      <a:lvl2pPr marL="332740" algn="l" defTabSz="665480" rtl="0" eaLnBrk="1" latinLnBrk="0" hangingPunct="1">
        <a:defRPr sz="1310" kern="1200">
          <a:solidFill>
            <a:schemeClr val="tx1"/>
          </a:solidFill>
          <a:latin typeface="+mn-lt"/>
          <a:ea typeface="+mn-ea"/>
          <a:cs typeface="+mn-cs"/>
        </a:defRPr>
      </a:lvl2pPr>
      <a:lvl3pPr marL="665480" algn="l" defTabSz="665480" rtl="0" eaLnBrk="1" latinLnBrk="0" hangingPunct="1">
        <a:defRPr sz="1310" kern="1200">
          <a:solidFill>
            <a:schemeClr val="tx1"/>
          </a:solidFill>
          <a:latin typeface="+mn-lt"/>
          <a:ea typeface="+mn-ea"/>
          <a:cs typeface="+mn-cs"/>
        </a:defRPr>
      </a:lvl3pPr>
      <a:lvl4pPr marL="998220" algn="l" defTabSz="665480" rtl="0" eaLnBrk="1" latinLnBrk="0" hangingPunct="1">
        <a:defRPr sz="1310" kern="1200">
          <a:solidFill>
            <a:schemeClr val="tx1"/>
          </a:solidFill>
          <a:latin typeface="+mn-lt"/>
          <a:ea typeface="+mn-ea"/>
          <a:cs typeface="+mn-cs"/>
        </a:defRPr>
      </a:lvl4pPr>
      <a:lvl5pPr marL="1330960" algn="l" defTabSz="665480" rtl="0" eaLnBrk="1" latinLnBrk="0" hangingPunct="1">
        <a:defRPr sz="1310" kern="1200">
          <a:solidFill>
            <a:schemeClr val="tx1"/>
          </a:solidFill>
          <a:latin typeface="+mn-lt"/>
          <a:ea typeface="+mn-ea"/>
          <a:cs typeface="+mn-cs"/>
        </a:defRPr>
      </a:lvl5pPr>
      <a:lvl6pPr marL="1664335" algn="l" defTabSz="665480" rtl="0" eaLnBrk="1" latinLnBrk="0" hangingPunct="1">
        <a:defRPr sz="1310" kern="1200">
          <a:solidFill>
            <a:schemeClr val="tx1"/>
          </a:solidFill>
          <a:latin typeface="+mn-lt"/>
          <a:ea typeface="+mn-ea"/>
          <a:cs typeface="+mn-cs"/>
        </a:defRPr>
      </a:lvl6pPr>
      <a:lvl7pPr marL="1997075" algn="l" defTabSz="665480" rtl="0" eaLnBrk="1" latinLnBrk="0" hangingPunct="1">
        <a:defRPr sz="1310" kern="1200">
          <a:solidFill>
            <a:schemeClr val="tx1"/>
          </a:solidFill>
          <a:latin typeface="+mn-lt"/>
          <a:ea typeface="+mn-ea"/>
          <a:cs typeface="+mn-cs"/>
        </a:defRPr>
      </a:lvl7pPr>
      <a:lvl8pPr marL="2329815" algn="l" defTabSz="665480" rtl="0" eaLnBrk="1" latinLnBrk="0" hangingPunct="1">
        <a:defRPr sz="1310" kern="1200">
          <a:solidFill>
            <a:schemeClr val="tx1"/>
          </a:solidFill>
          <a:latin typeface="+mn-lt"/>
          <a:ea typeface="+mn-ea"/>
          <a:cs typeface="+mn-cs"/>
        </a:defRPr>
      </a:lvl8pPr>
      <a:lvl9pPr marL="2662555" algn="l" defTabSz="665480" rtl="0" eaLnBrk="1" latinLnBrk="0" hangingPunct="1">
        <a:defRPr sz="131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2.xml"/><Relationship Id="rId2" Type="http://schemas.openxmlformats.org/officeDocument/2006/relationships/image" Target="../media/image28.png"/><Relationship Id="rId1" Type="http://schemas.openxmlformats.org/officeDocument/2006/relationships/hyperlink" Target="https://www.wenziyun.cn/" TargetMode="External"/></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2.xml"/><Relationship Id="rId2" Type="http://schemas.openxmlformats.org/officeDocument/2006/relationships/image" Target="../media/image30.png"/><Relationship Id="rId1" Type="http://schemas.openxmlformats.org/officeDocument/2006/relationships/image" Target="../media/image29.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image" Target="../media/image31.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image" Target="../media/image32.png"/></Relationships>
</file>

<file path=ppt/slides/_rels/slide15.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2.xml"/><Relationship Id="rId2" Type="http://schemas.openxmlformats.org/officeDocument/2006/relationships/image" Target="../media/image34.png"/><Relationship Id="rId1" Type="http://schemas.openxmlformats.org/officeDocument/2006/relationships/image" Target="../media/image33.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image" Target="../media/image35.png"/></Relationships>
</file>

<file path=ppt/slides/_rels/slide17.xml.rels><?xml version="1.0" encoding="UTF-8" standalone="yes"?>
<Relationships xmlns="http://schemas.openxmlformats.org/package/2006/relationships"><Relationship Id="rId4" Type="http://schemas.openxmlformats.org/officeDocument/2006/relationships/notesSlide" Target="../notesSlides/notesSlide17.xml"/><Relationship Id="rId3" Type="http://schemas.openxmlformats.org/officeDocument/2006/relationships/slideLayout" Target="../slideLayouts/slideLayout2.xml"/><Relationship Id="rId2" Type="http://schemas.openxmlformats.org/officeDocument/2006/relationships/image" Target="../media/image37.png"/><Relationship Id="rId1" Type="http://schemas.openxmlformats.org/officeDocument/2006/relationships/image" Target="../media/image36.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image" Target="../media/image38.png"/></Relationships>
</file>

<file path=ppt/slides/_rels/slide19.xml.rels><?xml version="1.0" encoding="UTF-8" standalone="yes"?>
<Relationships xmlns="http://schemas.openxmlformats.org/package/2006/relationships"><Relationship Id="rId4" Type="http://schemas.openxmlformats.org/officeDocument/2006/relationships/notesSlide" Target="../notesSlides/notesSlide19.xml"/><Relationship Id="rId3" Type="http://schemas.openxmlformats.org/officeDocument/2006/relationships/slideLayout" Target="../slideLayouts/slideLayout2.xml"/><Relationship Id="rId2" Type="http://schemas.openxmlformats.org/officeDocument/2006/relationships/image" Target="../media/image40.png"/><Relationship Id="rId1" Type="http://schemas.openxmlformats.org/officeDocument/2006/relationships/image" Target="../media/image39.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20.xml.rels><?xml version="1.0" encoding="UTF-8" standalone="yes"?>
<Relationships xmlns="http://schemas.openxmlformats.org/package/2006/relationships"><Relationship Id="rId4" Type="http://schemas.openxmlformats.org/officeDocument/2006/relationships/notesSlide" Target="../notesSlides/notesSlide20.xml"/><Relationship Id="rId3" Type="http://schemas.openxmlformats.org/officeDocument/2006/relationships/slideLayout" Target="../slideLayouts/slideLayout2.xml"/><Relationship Id="rId2" Type="http://schemas.openxmlformats.org/officeDocument/2006/relationships/image" Target="../media/image42.png"/><Relationship Id="rId1" Type="http://schemas.openxmlformats.org/officeDocument/2006/relationships/image" Target="../media/image41.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image" Target="../media/image43.png"/></Relationships>
</file>

<file path=ppt/slides/_rels/slide22.xml.rels><?xml version="1.0" encoding="UTF-8" standalone="yes"?>
<Relationships xmlns="http://schemas.openxmlformats.org/package/2006/relationships"><Relationship Id="rId5" Type="http://schemas.openxmlformats.org/officeDocument/2006/relationships/notesSlide" Target="../notesSlides/notesSlide22.xml"/><Relationship Id="rId4" Type="http://schemas.openxmlformats.org/officeDocument/2006/relationships/slideLayout" Target="../slideLayouts/slideLayout2.xml"/><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image" Target="../media/image44.png"/></Relationships>
</file>

<file path=ppt/slides/_rels/slide23.xml.rels><?xml version="1.0" encoding="UTF-8" standalone="yes"?>
<Relationships xmlns="http://schemas.openxmlformats.org/package/2006/relationships"><Relationship Id="rId4" Type="http://schemas.openxmlformats.org/officeDocument/2006/relationships/notesSlide" Target="../notesSlides/notesSlide23.xml"/><Relationship Id="rId3" Type="http://schemas.openxmlformats.org/officeDocument/2006/relationships/slideLayout" Target="../slideLayouts/slideLayout2.xml"/><Relationship Id="rId2" Type="http://schemas.openxmlformats.org/officeDocument/2006/relationships/image" Target="../media/image48.png"/><Relationship Id="rId1" Type="http://schemas.openxmlformats.org/officeDocument/2006/relationships/image" Target="../media/image47.png"/></Relationships>
</file>

<file path=ppt/slides/_rels/slide24.xml.rels><?xml version="1.0" encoding="UTF-8" standalone="yes"?>
<Relationships xmlns="http://schemas.openxmlformats.org/package/2006/relationships"><Relationship Id="rId5" Type="http://schemas.openxmlformats.org/officeDocument/2006/relationships/notesSlide" Target="../notesSlides/notesSlide24.xml"/><Relationship Id="rId4" Type="http://schemas.openxmlformats.org/officeDocument/2006/relationships/slideLayout" Target="../slideLayouts/slideLayout2.xml"/><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image" Target="../media/image49.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xml"/><Relationship Id="rId1" Type="http://schemas.openxmlformats.org/officeDocument/2006/relationships/image" Target="../media/image52.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xml"/><Relationship Id="rId1" Type="http://schemas.openxmlformats.org/officeDocument/2006/relationships/image" Target="../media/image53.png"/></Relationships>
</file>

<file path=ppt/slides/_rels/slide28.xml.rels><?xml version="1.0" encoding="UTF-8" standalone="yes"?>
<Relationships xmlns="http://schemas.openxmlformats.org/package/2006/relationships"><Relationship Id="rId4" Type="http://schemas.openxmlformats.org/officeDocument/2006/relationships/notesSlide" Target="../notesSlides/notesSlide28.xml"/><Relationship Id="rId3" Type="http://schemas.openxmlformats.org/officeDocument/2006/relationships/slideLayout" Target="../slideLayouts/slideLayout2.xml"/><Relationship Id="rId2" Type="http://schemas.openxmlformats.org/officeDocument/2006/relationships/hyperlink" Target="https://mermaid.live/" TargetMode="External"/><Relationship Id="rId1" Type="http://schemas.openxmlformats.org/officeDocument/2006/relationships/image" Target="../media/image54.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xml"/><Relationship Id="rId1" Type="http://schemas.openxmlformats.org/officeDocument/2006/relationships/image" Target="../media/image55.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xml"/><Relationship Id="rId1" Type="http://schemas.openxmlformats.org/officeDocument/2006/relationships/image" Target="../media/image56.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2.xml"/><Relationship Id="rId1" Type="http://schemas.openxmlformats.org/officeDocument/2006/relationships/image" Target="../media/image57.png"/></Relationships>
</file>

<file path=ppt/slides/_rels/slide4.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slideLayout" Target="../slideLayouts/slideLayout2.xml"/><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image" Target="../media/image14.png"/></Relationships>
</file>

<file path=ppt/slides/_rels/slide5.xml.rels><?xml version="1.0" encoding="UTF-8" standalone="yes"?>
<Relationships xmlns="http://schemas.openxmlformats.org/package/2006/relationships"><Relationship Id="rId6" Type="http://schemas.openxmlformats.org/officeDocument/2006/relationships/notesSlide" Target="../notesSlides/notesSlide5.xml"/><Relationship Id="rId5" Type="http://schemas.openxmlformats.org/officeDocument/2006/relationships/slideLayout" Target="../slideLayouts/slideLayout2.xml"/><Relationship Id="rId4" Type="http://schemas.openxmlformats.org/officeDocument/2006/relationships/image" Target="../media/image20.png"/><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image" Target="../media/image17.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2.xml"/><Relationship Id="rId2" Type="http://schemas.openxmlformats.org/officeDocument/2006/relationships/image" Target="../media/image22.png"/><Relationship Id="rId1" Type="http://schemas.openxmlformats.org/officeDocument/2006/relationships/image" Target="../media/image21.png"/></Relationships>
</file>

<file path=ppt/slides/_rels/slide8.xml.rels><?xml version="1.0" encoding="UTF-8" standalone="yes"?>
<Relationships xmlns="http://schemas.openxmlformats.org/package/2006/relationships"><Relationship Id="rId5" Type="http://schemas.openxmlformats.org/officeDocument/2006/relationships/notesSlide" Target="../notesSlides/notesSlide8.xml"/><Relationship Id="rId4" Type="http://schemas.openxmlformats.org/officeDocument/2006/relationships/slideLayout" Target="../slideLayouts/slideLayout2.xml"/><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image" Target="../media/image23.png"/></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2.xml"/><Relationship Id="rId2" Type="http://schemas.openxmlformats.org/officeDocument/2006/relationships/image" Target="../media/image27.png"/><Relationship Id="rId1"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625231" y="953478"/>
            <a:ext cx="9620738" cy="1760670"/>
          </a:xfrm>
        </p:spPr>
        <p:txBody>
          <a:bodyPr anchor="ctr">
            <a:noAutofit/>
          </a:bodyPr>
          <a:lstStyle/>
          <a:p>
            <a:pPr eaLnBrk="1" fontAlgn="base" hangingPunct="1">
              <a:lnSpc>
                <a:spcPct val="150000"/>
              </a:lnSpc>
              <a:spcAft>
                <a:spcPts val="0"/>
              </a:spcAft>
              <a:defRPr/>
            </a:pPr>
            <a:r>
              <a:rPr lang="zh-CN" altLang="en-US" sz="4800" noProof="1">
                <a:solidFill>
                  <a:srgbClr val="FF0000"/>
                </a:solidFill>
                <a:effectLst/>
                <a:sym typeface="+mn-ea"/>
              </a:rPr>
              <a:t>用户数据采集与关联分析</a:t>
            </a:r>
            <a:br>
              <a:rPr lang="en-US" altLang="zh-CN" sz="4800" noProof="1">
                <a:solidFill>
                  <a:srgbClr val="FF0000"/>
                </a:solidFill>
                <a:effectLst/>
                <a:sym typeface="+mn-ea"/>
              </a:rPr>
            </a:br>
            <a:r>
              <a:rPr lang="zh-CN" altLang="en-US" sz="3600" strike="noStrike" noProof="1">
                <a:solidFill>
                  <a:srgbClr val="FF0000"/>
                </a:solidFill>
                <a:effectLst/>
              </a:rPr>
              <a:t>（结课作业）</a:t>
            </a:r>
            <a:endParaRPr lang="zh-CN" altLang="en-US" sz="3600" strike="noStrike" noProof="1">
              <a:solidFill>
                <a:srgbClr val="FF0000"/>
              </a:solidFill>
              <a:effectLst/>
            </a:endParaRPr>
          </a:p>
        </p:txBody>
      </p:sp>
      <p:sp>
        <p:nvSpPr>
          <p:cNvPr id="3" name="副标题 2"/>
          <p:cNvSpPr>
            <a:spLocks noGrp="1"/>
          </p:cNvSpPr>
          <p:nvPr>
            <p:ph type="subTitle" idx="1"/>
          </p:nvPr>
        </p:nvSpPr>
        <p:spPr>
          <a:xfrm>
            <a:off x="8103477" y="3563006"/>
            <a:ext cx="3547746" cy="2730685"/>
          </a:xfrm>
        </p:spPr>
        <p:txBody>
          <a:bodyPr rtlCol="0" anchor="ctr">
            <a:noAutofit/>
          </a:bodyPr>
          <a:lstStyle/>
          <a:p>
            <a:pPr eaLnBrk="1" fontAlgn="base" hangingPunct="1">
              <a:lnSpc>
                <a:spcPct val="150000"/>
              </a:lnSpc>
              <a:spcAft>
                <a:spcPts val="0"/>
              </a:spcAft>
              <a:defRPr/>
            </a:pPr>
            <a:r>
              <a:rPr lang="zh-CN" altLang="en-US" sz="1600" kern="1500" spc="150" noProof="1"/>
              <a:t>信管</a:t>
            </a:r>
            <a:r>
              <a:rPr lang="en-US" altLang="zh-CN" sz="1600" kern="1500" spc="150" noProof="1"/>
              <a:t>2301</a:t>
            </a:r>
            <a:endParaRPr lang="en-US" altLang="zh-CN" sz="1600" strike="noStrike" kern="1500" spc="150" noProof="1"/>
          </a:p>
          <a:p>
            <a:pPr algn="l" eaLnBrk="1" fontAlgn="base" hangingPunct="1">
              <a:lnSpc>
                <a:spcPct val="150000"/>
              </a:lnSpc>
              <a:spcAft>
                <a:spcPts val="0"/>
              </a:spcAft>
              <a:defRPr/>
            </a:pPr>
            <a:r>
              <a:rPr lang="en-US" altLang="zh-CN" sz="1600" strike="noStrike" kern="1500" spc="150" noProof="1"/>
              <a:t>                   </a:t>
            </a:r>
            <a:r>
              <a:rPr lang="zh-CN" altLang="en-US" sz="1600" strike="noStrike" kern="1500" spc="150" noProof="1"/>
              <a:t>徐登恒</a:t>
            </a:r>
            <a:endParaRPr lang="en-US" altLang="zh-CN" sz="1600" strike="noStrike" kern="1500" spc="150" noProof="1"/>
          </a:p>
          <a:p>
            <a:pPr algn="l" eaLnBrk="1" fontAlgn="base" hangingPunct="1">
              <a:lnSpc>
                <a:spcPct val="150000"/>
              </a:lnSpc>
              <a:spcAft>
                <a:spcPts val="0"/>
              </a:spcAft>
              <a:defRPr/>
            </a:pPr>
            <a:r>
              <a:rPr lang="en-US" altLang="zh-CN" sz="1600" kern="1500" spc="150" noProof="1"/>
              <a:t>              202321054024</a:t>
            </a:r>
            <a:endParaRPr lang="en-US" altLang="zh-CN" sz="1600" strike="noStrike" kern="1500" spc="150" noProof="1"/>
          </a:p>
          <a:p>
            <a:pPr algn="r" eaLnBrk="1" fontAlgn="base" hangingPunct="1">
              <a:lnSpc>
                <a:spcPct val="150000"/>
              </a:lnSpc>
              <a:spcAft>
                <a:spcPts val="0"/>
              </a:spcAft>
              <a:defRPr/>
            </a:pPr>
            <a:endParaRPr lang="en-US" sz="1600" strike="noStrike" kern="1500" spc="150" noProof="1"/>
          </a:p>
        </p:txBody>
      </p:sp>
      <p:sp>
        <p:nvSpPr>
          <p:cNvPr id="4" name="页脚占位符 3"/>
          <p:cNvSpPr>
            <a:spLocks noGrp="1"/>
          </p:cNvSpPr>
          <p:nvPr>
            <p:ph type="ftr" sz="quarter" idx="11"/>
          </p:nvPr>
        </p:nvSpPr>
        <p:spPr/>
        <p:txBody>
          <a:bodyPr lIns="88750" tIns="44375" rIns="88750" bIns="44375" rtlCol="0" anchor="ctr"/>
          <a:lstStyle/>
          <a:p>
            <a:pPr marL="0" marR="0" lvl="0" indent="0" algn="ctr" defTabSz="914400" rtl="0" eaLnBrk="1" fontAlgn="base" latinLnBrk="0" hangingPunct="1">
              <a:lnSpc>
                <a:spcPct val="100000"/>
              </a:lnSpc>
              <a:spcBef>
                <a:spcPts val="0"/>
              </a:spcBef>
              <a:spcAft>
                <a:spcPts val="0"/>
              </a:spcAft>
              <a:buClrTx/>
              <a:buSzTx/>
              <a:buFontTx/>
              <a:buNone/>
              <a:defRPr/>
            </a:pPr>
            <a:r>
              <a:rPr kumimoji="0" lang="zh-CN" altLang="en-US" sz="960" b="0" i="0" u="none" strike="noStrike" kern="1200" cap="none" spc="0" normalizeH="0" baseline="0" noProof="1">
                <a:ln>
                  <a:noFill/>
                </a:ln>
                <a:solidFill>
                  <a:prstClr val="black">
                    <a:tint val="75000"/>
                  </a:prstClr>
                </a:solidFill>
                <a:effectLst/>
                <a:uLnTx/>
                <a:uFillTx/>
                <a:latin typeface="Calibri" panose="020F0502020204030204"/>
                <a:ea typeface="宋体" panose="02010600030101010101" pitchFamily="2" charset="-122"/>
                <a:cs typeface="+mn-cs"/>
              </a:rPr>
              <a:t>1</a:t>
            </a:r>
            <a:endParaRPr kumimoji="0" lang="zh-CN" altLang="en-US" sz="960" b="0" i="0" u="none" strike="noStrike" kern="1200" cap="none" spc="0" normalizeH="0" baseline="0" noProof="1">
              <a:ln>
                <a:noFill/>
              </a:ln>
              <a:solidFill>
                <a:prstClr val="black">
                  <a:tint val="75000"/>
                </a:prstClr>
              </a:solidFill>
              <a:effectLst/>
              <a:uLnTx/>
              <a:uFillTx/>
              <a:latin typeface="Calibri" panose="020F0502020204030204"/>
              <a:ea typeface="宋体" panose="02010600030101010101" pitchFamily="2" charset="-122"/>
              <a:cs typeface="+mn-c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
          <p:cNvSpPr txBox="1"/>
          <p:nvPr/>
        </p:nvSpPr>
        <p:spPr>
          <a:xfrm>
            <a:off x="500380" y="266065"/>
            <a:ext cx="4338320" cy="673735"/>
          </a:xfrm>
          <a:prstGeom prst="rect">
            <a:avLst/>
          </a:prstGeom>
          <a:noFill/>
        </p:spPr>
        <p:txBody>
          <a:bodyPr wrap="square" lIns="0" tIns="0" rIns="0" rtlCol="0">
            <a:spAutoFit/>
          </a:bodyPr>
          <a:lstStyle/>
          <a:p>
            <a:pPr marL="0" marR="0" lvl="0" indent="0" algn="l" defTabSz="0" rtl="0" eaLnBrk="1" fontAlgn="auto" latinLnBrk="0" hangingPunct="1">
              <a:lnSpc>
                <a:spcPts val="4900"/>
              </a:lnSpc>
              <a:spcBef>
                <a:spcPts val="0"/>
              </a:spcBef>
              <a:spcAft>
                <a:spcPts val="0"/>
              </a:spcAft>
              <a:buClrTx/>
              <a:buSzTx/>
              <a:buFontTx/>
              <a:buNone/>
              <a:defRPr/>
            </a:pPr>
            <a:r>
              <a:rPr kumimoji="0" lang="zh-CN" altLang="en-US" sz="3600" b="1" i="0" u="none" strike="noStrike" kern="1200" cap="none" spc="0" normalizeH="0" baseline="0" noProof="0" dirty="0">
                <a:ln>
                  <a:noFill/>
                </a:ln>
                <a:solidFill>
                  <a:srgbClr val="FF0000"/>
                </a:solidFill>
                <a:effectLst/>
                <a:uLnTx/>
                <a:uFillTx/>
                <a:latin typeface="Trebuchet MS" panose="020B0603020202020204" pitchFamily="18" charset="0"/>
                <a:ea typeface="宋体" panose="02010600030101010101" pitchFamily="2" charset="-122"/>
                <a:cs typeface="Trebuchet MS" panose="020B0603020202020204" pitchFamily="18" charset="0"/>
              </a:rPr>
              <a:t>第二讲 词频统计</a:t>
            </a:r>
            <a:endParaRPr kumimoji="0" lang="en-US" altLang="zh-CN" sz="3600" b="1" i="0" u="none" strike="noStrike" kern="1200" cap="none" spc="0" normalizeH="0" baseline="0" noProof="0" dirty="0">
              <a:ln>
                <a:noFill/>
              </a:ln>
              <a:solidFill>
                <a:srgbClr val="FF0000"/>
              </a:solidFill>
              <a:effectLst/>
              <a:uLnTx/>
              <a:uFillTx/>
              <a:latin typeface="Trebuchet MS" panose="020B0603020202020204" pitchFamily="18" charset="0"/>
              <a:ea typeface="宋体" panose="02010600030101010101" pitchFamily="2" charset="-122"/>
              <a:cs typeface="Trebuchet MS" panose="020B0603020202020204" pitchFamily="18" charset="0"/>
            </a:endParaRPr>
          </a:p>
        </p:txBody>
      </p:sp>
      <p:sp>
        <p:nvSpPr>
          <p:cNvPr id="4" name="矩形 3"/>
          <p:cNvSpPr/>
          <p:nvPr/>
        </p:nvSpPr>
        <p:spPr>
          <a:xfrm>
            <a:off x="742461" y="1611207"/>
            <a:ext cx="10738338" cy="954107"/>
          </a:xfrm>
          <a:prstGeom prst="rect">
            <a:avLst/>
          </a:prstGeom>
        </p:spPr>
        <p:txBody>
          <a:bodyPr wrap="square">
            <a:spAutoFit/>
          </a:bodyPr>
          <a:lstStyle/>
          <a:p>
            <a:pPr marR="0" lvl="0" algn="just" defTabSz="914400" rtl="0" eaLnBrk="1" fontAlgn="auto" latinLnBrk="0" hangingPunct="1">
              <a:lnSpc>
                <a:spcPct val="100000"/>
              </a:lnSpc>
              <a:spcBef>
                <a:spcPts val="0"/>
              </a:spcBef>
              <a:spcAft>
                <a:spcPts val="600"/>
              </a:spcAft>
              <a:buClrTx/>
              <a:buSzTx/>
              <a:defRPr/>
            </a:pPr>
            <a:r>
              <a:rPr kumimoji="0" lang="en-US" altLang="zh-CN" sz="2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sym typeface="+mn-ea"/>
              </a:rPr>
              <a:t>4.</a:t>
            </a:r>
            <a:r>
              <a:rPr kumimoji="0" lang="zh-CN" altLang="en-US" sz="2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sym typeface="+mn-ea"/>
              </a:rPr>
              <a:t>阅读论文“</a:t>
            </a:r>
            <a:r>
              <a:rPr kumimoji="0" lang="en-US" altLang="zh-CN" sz="2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sym typeface="+mn-ea"/>
              </a:rPr>
              <a:t>2018-Wang </a:t>
            </a:r>
            <a:r>
              <a:rPr kumimoji="0" lang="zh-CN" altLang="en-US" sz="2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sym typeface="+mn-ea"/>
              </a:rPr>
              <a:t>等 </a:t>
            </a:r>
            <a:r>
              <a:rPr kumimoji="0" lang="en-US" altLang="zh-CN" sz="2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sym typeface="+mn-ea"/>
              </a:rPr>
              <a:t>- Long live the scientists Tracking the scientific”</a:t>
            </a:r>
            <a:r>
              <a:rPr kumimoji="0" lang="zh-CN" altLang="en-US" sz="2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sym typeface="+mn-ea"/>
              </a:rPr>
              <a:t>，并做阅读总结（</a:t>
            </a:r>
            <a:r>
              <a:rPr kumimoji="0" lang="en-US" altLang="zh-CN" sz="2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sym typeface="+mn-ea"/>
              </a:rPr>
              <a:t>1</a:t>
            </a:r>
            <a:r>
              <a:rPr kumimoji="0" lang="zh-CN" altLang="en-US" sz="2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sym typeface="+mn-ea"/>
              </a:rPr>
              <a:t>页</a:t>
            </a:r>
            <a:r>
              <a:rPr kumimoji="0" lang="en-US" altLang="zh-CN" sz="2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sym typeface="+mn-ea"/>
              </a:rPr>
              <a:t>PPT</a:t>
            </a:r>
            <a:r>
              <a:rPr kumimoji="0" lang="zh-CN" altLang="en-US" sz="2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sym typeface="+mn-ea"/>
              </a:rPr>
              <a:t>即可）。</a:t>
            </a:r>
            <a:endParaRPr kumimoji="0" lang="zh-CN" altLang="en-US" sz="2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sym typeface="+mn-ea"/>
            </a:endParaRPr>
          </a:p>
        </p:txBody>
      </p:sp>
      <p:sp>
        <p:nvSpPr>
          <p:cNvPr id="3" name="文本框 2"/>
          <p:cNvSpPr txBox="1"/>
          <p:nvPr/>
        </p:nvSpPr>
        <p:spPr>
          <a:xfrm>
            <a:off x="623570" y="2565400"/>
            <a:ext cx="11121390" cy="3384550"/>
          </a:xfrm>
          <a:prstGeom prst="rect">
            <a:avLst/>
          </a:prstGeom>
          <a:noFill/>
        </p:spPr>
        <p:txBody>
          <a:bodyPr wrap="square">
            <a:noAutofit/>
          </a:bodyPr>
          <a:lstStyle/>
          <a:p>
            <a:pPr algn="l">
              <a:spcAft>
                <a:spcPts val="1200"/>
              </a:spcAft>
              <a:buNone/>
            </a:pPr>
            <a:r>
              <a:rPr lang="zh-CN" altLang="en-US" b="0" i="0" dirty="0">
                <a:solidFill>
                  <a:srgbClr val="0F1115"/>
                </a:solidFill>
                <a:effectLst/>
                <a:latin typeface="quote-cjk-patch"/>
              </a:rPr>
              <a:t>本研究基于谷歌图书（</a:t>
            </a:r>
            <a:r>
              <a:rPr lang="en-US" altLang="zh-CN" b="0" i="0" dirty="0">
                <a:solidFill>
                  <a:srgbClr val="0F1115"/>
                </a:solidFill>
                <a:effectLst/>
                <a:latin typeface="quote-cjk-patch"/>
              </a:rPr>
              <a:t>Google Books</a:t>
            </a:r>
            <a:r>
              <a:rPr lang="zh-CN" altLang="en-US" b="0" i="0" dirty="0">
                <a:solidFill>
                  <a:srgbClr val="0F1115"/>
                </a:solidFill>
                <a:effectLst/>
                <a:latin typeface="quote-cjk-patch"/>
              </a:rPr>
              <a:t>）与谷歌学术（</a:t>
            </a:r>
            <a:r>
              <a:rPr lang="en-US" altLang="zh-CN" b="0" i="0" dirty="0">
                <a:solidFill>
                  <a:srgbClr val="0F1115"/>
                </a:solidFill>
                <a:effectLst/>
                <a:latin typeface="quote-cjk-patch"/>
              </a:rPr>
              <a:t>Google Scholar</a:t>
            </a:r>
            <a:r>
              <a:rPr lang="zh-CN" altLang="en-US" b="0" i="0" dirty="0">
                <a:solidFill>
                  <a:srgbClr val="0F1115"/>
                </a:solidFill>
                <a:effectLst/>
                <a:latin typeface="quote-cjk-patch"/>
              </a:rPr>
              <a:t>）语料库，通过量化分析物理学家人名出现频次，考察了杰出科学家的长期学术声誉及其历史演变。研究结果表明，牛顿、爱因斯坦等科学巨匠虽已逝世，但其学术影响力具有跨世纪的持久性，在当代学术与公共话语中仍被广泛引用。研究进一步揭示了</a:t>
            </a:r>
            <a:r>
              <a:rPr lang="en-US" altLang="zh-CN" b="0" i="0" dirty="0">
                <a:solidFill>
                  <a:srgbClr val="0F1115"/>
                </a:solidFill>
                <a:effectLst/>
                <a:latin typeface="quote-cjk-patch"/>
              </a:rPr>
              <a:t>"</a:t>
            </a:r>
            <a:r>
              <a:rPr lang="zh-CN" altLang="en-US" b="0" i="0" dirty="0">
                <a:solidFill>
                  <a:srgbClr val="0F1115"/>
                </a:solidFill>
                <a:effectLst/>
                <a:latin typeface="quote-cjk-patch"/>
              </a:rPr>
              <a:t>同群体偏好</a:t>
            </a:r>
            <a:r>
              <a:rPr lang="en-US" altLang="zh-CN" b="0" i="0" dirty="0">
                <a:solidFill>
                  <a:srgbClr val="0F1115"/>
                </a:solidFill>
                <a:effectLst/>
                <a:latin typeface="quote-cjk-patch"/>
              </a:rPr>
              <a:t>"</a:t>
            </a:r>
            <a:r>
              <a:rPr lang="zh-CN" altLang="en-US" b="0" i="0" dirty="0">
                <a:solidFill>
                  <a:srgbClr val="0F1115"/>
                </a:solidFill>
                <a:effectLst/>
                <a:latin typeface="quote-cjk-patch"/>
              </a:rPr>
              <a:t>（</a:t>
            </a:r>
            <a:r>
              <a:rPr lang="en-US" altLang="zh-CN" b="0" i="0" dirty="0">
                <a:solidFill>
                  <a:srgbClr val="0F1115"/>
                </a:solidFill>
                <a:effectLst/>
                <a:latin typeface="quote-cjk-patch"/>
              </a:rPr>
              <a:t>in-group preference</a:t>
            </a:r>
            <a:r>
              <a:rPr lang="zh-CN" altLang="en-US" b="0" i="0" dirty="0">
                <a:solidFill>
                  <a:srgbClr val="0F1115"/>
                </a:solidFill>
                <a:effectLst/>
                <a:latin typeface="quote-cjk-patch"/>
              </a:rPr>
              <a:t>）现象，即科学家在本国或同语言文化圈内享有更高的声誉。这表明，基于数字化图书语料库的计量分析为评估科学家在学术共同体之外的社会影响力提供了新的量化视角。</a:t>
            </a:r>
            <a:endParaRPr lang="zh-CN" altLang="en-US" b="0" i="0" dirty="0">
              <a:solidFill>
                <a:srgbClr val="0F1115"/>
              </a:solidFill>
              <a:effectLst/>
              <a:latin typeface="quote-cjk-patch"/>
            </a:endParaRPr>
          </a:p>
          <a:p>
            <a:pPr algn="l">
              <a:spcAft>
                <a:spcPts val="1200"/>
              </a:spcAft>
              <a:buNone/>
            </a:pPr>
            <a:r>
              <a:rPr lang="zh-CN" altLang="en-US" b="0" i="0" dirty="0">
                <a:solidFill>
                  <a:srgbClr val="0F1115"/>
                </a:solidFill>
                <a:effectLst/>
                <a:latin typeface="quote-cjk-patch"/>
              </a:rPr>
              <a:t>研究采用共现分析（</a:t>
            </a:r>
            <a:r>
              <a:rPr lang="en-US" altLang="zh-CN" b="0" i="0" dirty="0">
                <a:solidFill>
                  <a:srgbClr val="0F1115"/>
                </a:solidFill>
                <a:effectLst/>
                <a:latin typeface="quote-cjk-patch"/>
              </a:rPr>
              <a:t>co-occurrence analysis</a:t>
            </a:r>
            <a:r>
              <a:rPr lang="zh-CN" altLang="en-US" b="0" i="0" dirty="0">
                <a:solidFill>
                  <a:srgbClr val="0F1115"/>
                </a:solidFill>
                <a:effectLst/>
                <a:latin typeface="quote-cjk-patch"/>
              </a:rPr>
              <a:t>）方法，识别了科学家最为人熟知的科学贡献。牛顿的姓名常与万有引力定律、运动定律等概念共现，而爱因斯坦则与相对论、量子理论等理论框架紧密关联。此外，研究基于数据统计识别出</a:t>
            </a:r>
            <a:r>
              <a:rPr lang="en-US" altLang="zh-CN" b="0" i="0" dirty="0">
                <a:solidFill>
                  <a:srgbClr val="0F1115"/>
                </a:solidFill>
                <a:effectLst/>
                <a:latin typeface="quote-cjk-patch"/>
              </a:rPr>
              <a:t>21</a:t>
            </a:r>
            <a:r>
              <a:rPr lang="zh-CN" altLang="en-US" b="0" i="0" dirty="0">
                <a:solidFill>
                  <a:srgbClr val="0F1115"/>
                </a:solidFill>
                <a:effectLst/>
                <a:latin typeface="quote-cjk-patch"/>
              </a:rPr>
              <a:t>世纪最具学术声誉的</a:t>
            </a:r>
            <a:r>
              <a:rPr lang="en-US" altLang="zh-CN" b="0" i="0" dirty="0">
                <a:solidFill>
                  <a:srgbClr val="0F1115"/>
                </a:solidFill>
                <a:effectLst/>
                <a:latin typeface="quote-cjk-patch"/>
              </a:rPr>
              <a:t>20</a:t>
            </a:r>
            <a:r>
              <a:rPr lang="zh-CN" altLang="en-US" b="0" i="0" dirty="0">
                <a:solidFill>
                  <a:srgbClr val="0F1115"/>
                </a:solidFill>
                <a:effectLst/>
                <a:latin typeface="quote-cjk-patch"/>
              </a:rPr>
              <a:t>位物理学家，其中爱因斯坦、普朗克、牛顿等早期科学家位居前列，进一步印证了历史科学家的影响力在当代学术体系中的持续显著性。</a:t>
            </a:r>
            <a:endParaRPr lang="zh-CN" altLang="en-US" b="0" i="0" dirty="0">
              <a:solidFill>
                <a:srgbClr val="0F1115"/>
              </a:solidFill>
              <a:effectLst/>
              <a:latin typeface="quote-cjk-patch"/>
            </a:endParaRPr>
          </a:p>
          <a:p>
            <a:pPr algn="l">
              <a:spcAft>
                <a:spcPts val="1200"/>
              </a:spcAft>
              <a:buNone/>
            </a:pPr>
            <a:r>
              <a:rPr lang="zh-CN" altLang="en-US" b="0" i="0" dirty="0">
                <a:solidFill>
                  <a:srgbClr val="0F1115"/>
                </a:solidFill>
                <a:effectLst/>
                <a:latin typeface="quote-cjk-patch"/>
              </a:rPr>
              <a:t>尽管该方法在评估科学家长期声誉方面具有潜在价值，但研究也识别出若干方法学局限，包括：数据中的语言偏差（</a:t>
            </a:r>
            <a:r>
              <a:rPr lang="en-US" altLang="zh-CN" b="0" i="0" dirty="0">
                <a:solidFill>
                  <a:srgbClr val="0F1115"/>
                </a:solidFill>
                <a:effectLst/>
                <a:latin typeface="quote-cjk-patch"/>
              </a:rPr>
              <a:t>language bias</a:t>
            </a:r>
            <a:r>
              <a:rPr lang="zh-CN" altLang="en-US" b="0" i="0" dirty="0">
                <a:solidFill>
                  <a:srgbClr val="0F1115"/>
                </a:solidFill>
                <a:effectLst/>
                <a:latin typeface="quote-cjk-patch"/>
              </a:rPr>
              <a:t>）、姓名歧义（</a:t>
            </a:r>
            <a:r>
              <a:rPr lang="en-US" altLang="zh-CN" b="0" i="0" dirty="0">
                <a:solidFill>
                  <a:srgbClr val="0F1115"/>
                </a:solidFill>
                <a:effectLst/>
                <a:latin typeface="quote-cjk-patch"/>
              </a:rPr>
              <a:t>name disambiguation</a:t>
            </a:r>
            <a:r>
              <a:rPr lang="zh-CN" altLang="en-US" b="0" i="0" dirty="0">
                <a:solidFill>
                  <a:srgbClr val="0F1115"/>
                </a:solidFill>
                <a:effectLst/>
                <a:latin typeface="quote-cjk-patch"/>
              </a:rPr>
              <a:t>）问题，以及无法区分姓名在文本中的具体语义语境等。未来研究可进一步拓展至多学科领域，区分学术影响力与公众影响力，并探索将谷歌图书数据作为替代计量学（</a:t>
            </a:r>
            <a:r>
              <a:rPr lang="en-US" altLang="zh-CN" b="0" i="0" dirty="0">
                <a:solidFill>
                  <a:srgbClr val="0F1115"/>
                </a:solidFill>
                <a:effectLst/>
                <a:latin typeface="quote-cjk-patch"/>
              </a:rPr>
              <a:t>altmetrics</a:t>
            </a:r>
            <a:r>
              <a:rPr lang="zh-CN" altLang="en-US" b="0" i="0" dirty="0">
                <a:solidFill>
                  <a:srgbClr val="0F1115"/>
                </a:solidFill>
                <a:effectLst/>
                <a:latin typeface="quote-cjk-patch"/>
              </a:rPr>
              <a:t>）数据源的可行性，以更全面地评估科学家对学术共同体及更广泛社会领域的贡献。</a:t>
            </a:r>
            <a:endParaRPr lang="zh-CN" altLang="en-US" b="0" i="0" dirty="0">
              <a:solidFill>
                <a:srgbClr val="0F1115"/>
              </a:solidFill>
              <a:effectLst/>
              <a:latin typeface="quote-cjk-patch"/>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
          <p:cNvSpPr txBox="1"/>
          <p:nvPr/>
        </p:nvSpPr>
        <p:spPr>
          <a:xfrm>
            <a:off x="500284" y="265981"/>
            <a:ext cx="5369070" cy="674544"/>
          </a:xfrm>
          <a:prstGeom prst="rect">
            <a:avLst/>
          </a:prstGeom>
          <a:noFill/>
        </p:spPr>
        <p:txBody>
          <a:bodyPr wrap="square" lIns="0" tIns="0" rIns="0" rtlCol="0">
            <a:spAutoFit/>
          </a:bodyPr>
          <a:lstStyle/>
          <a:p>
            <a:pPr marL="0" marR="0" lvl="0" indent="0" algn="l" defTabSz="0" rtl="0" eaLnBrk="1" fontAlgn="auto" latinLnBrk="0" hangingPunct="1">
              <a:lnSpc>
                <a:spcPts val="4900"/>
              </a:lnSpc>
              <a:spcBef>
                <a:spcPts val="0"/>
              </a:spcBef>
              <a:spcAft>
                <a:spcPts val="0"/>
              </a:spcAft>
              <a:buClrTx/>
              <a:buSzTx/>
              <a:buFontTx/>
              <a:buNone/>
              <a:defRPr/>
            </a:pPr>
            <a:r>
              <a:rPr kumimoji="0" lang="zh-CN" altLang="en-US" sz="3600" b="1" i="0" u="none" strike="noStrike" kern="1200" cap="none" spc="0" normalizeH="0" baseline="0" noProof="0" dirty="0">
                <a:ln>
                  <a:noFill/>
                </a:ln>
                <a:solidFill>
                  <a:srgbClr val="FF0000"/>
                </a:solidFill>
                <a:effectLst/>
                <a:uLnTx/>
                <a:uFillTx/>
                <a:latin typeface="Trebuchet MS" panose="020B0603020202020204" pitchFamily="18" charset="0"/>
                <a:ea typeface="宋体" panose="02010600030101010101" pitchFamily="2" charset="-122"/>
                <a:cs typeface="Trebuchet MS" panose="020B0603020202020204" pitchFamily="18" charset="0"/>
              </a:rPr>
              <a:t>第三讲 词云与可视化</a:t>
            </a:r>
            <a:endParaRPr kumimoji="0" lang="en-US" altLang="zh-CN" sz="3600" b="1" i="0" u="none" strike="noStrike" kern="1200" cap="none" spc="0" normalizeH="0" baseline="0" noProof="0" dirty="0">
              <a:ln>
                <a:noFill/>
              </a:ln>
              <a:solidFill>
                <a:srgbClr val="FF0000"/>
              </a:solidFill>
              <a:effectLst/>
              <a:uLnTx/>
              <a:uFillTx/>
              <a:latin typeface="Trebuchet MS" panose="020B0603020202020204" pitchFamily="18" charset="0"/>
              <a:ea typeface="宋体" panose="02010600030101010101" pitchFamily="2" charset="-122"/>
              <a:cs typeface="Trebuchet MS" panose="020B0603020202020204" pitchFamily="18" charset="0"/>
            </a:endParaRPr>
          </a:p>
        </p:txBody>
      </p:sp>
      <p:sp>
        <p:nvSpPr>
          <p:cNvPr id="6" name="矩形 5"/>
          <p:cNvSpPr/>
          <p:nvPr/>
        </p:nvSpPr>
        <p:spPr>
          <a:xfrm>
            <a:off x="644819" y="1552302"/>
            <a:ext cx="11054812" cy="954107"/>
          </a:xfrm>
          <a:prstGeom prst="rect">
            <a:avLst/>
          </a:prstGeom>
        </p:spPr>
        <p:txBody>
          <a:bodyPr wrap="square">
            <a:spAutoFit/>
          </a:bodyPr>
          <a:lstStyle/>
          <a:p>
            <a:pPr marR="0" lvl="0" algn="just" defTabSz="914400" rtl="0" eaLnBrk="1" fontAlgn="auto" latinLnBrk="0" hangingPunct="1">
              <a:lnSpc>
                <a:spcPct val="100000"/>
              </a:lnSpc>
              <a:spcBef>
                <a:spcPts val="0"/>
              </a:spcBef>
              <a:spcAft>
                <a:spcPts val="0"/>
              </a:spcAft>
              <a:buClrTx/>
              <a:buSzTx/>
              <a:defRPr/>
            </a:pPr>
            <a:r>
              <a:rPr kumimoji="0" lang="en-US" altLang="zh-CN"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sym typeface="+mn-ea"/>
              </a:rPr>
              <a:t>1.</a:t>
            </a:r>
            <a:r>
              <a:rPr kumimoji="0" lang="zh-CN" altLang="en-US"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sym typeface="+mn-ea"/>
              </a:rPr>
              <a:t>用任意一款词云工具，制作一个好看的词云（内容合理即可），并对词云图有一段话的解释。</a:t>
            </a:r>
            <a:endParaRPr kumimoji="0" lang="zh-CN" altLang="en-US"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endParaRPr>
          </a:p>
        </p:txBody>
      </p:sp>
      <p:sp>
        <p:nvSpPr>
          <p:cNvPr id="4" name="Rectangle 3"/>
          <p:cNvSpPr>
            <a:spLocks noChangeArrowheads="1"/>
          </p:cNvSpPr>
          <p:nvPr/>
        </p:nvSpPr>
        <p:spPr bwMode="auto">
          <a:xfrm flipH="1">
            <a:off x="4546948" y="2556462"/>
            <a:ext cx="6651320" cy="3139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1800" b="0" i="0" u="none" strike="noStrike" cap="none" normalizeH="0" baseline="0" dirty="0">
                <a:ln>
                  <a:noFill/>
                </a:ln>
                <a:solidFill>
                  <a:schemeClr val="tx1"/>
                </a:solidFill>
                <a:effectLst/>
                <a:latin typeface="Arial" panose="020B0604020202020204" pitchFamily="34" charset="0"/>
              </a:rPr>
              <a:t>这张闲鱼手机类商品标题词云图直观地展示了该平台手机交易中的核心关注点和描述高频词汇。图中最大、最突出的词汇如“电池”“国行”“苹果”“Pro”“拍照”“功能”等，直接点明了买家与卖家最关心的交易要素：手机的品牌与型号（以苹果及其Pro版本为典型）、国行身份、电池状况、拍摄功能等。</a:t>
            </a:r>
            <a:endParaRPr kumimoji="0" lang="en-US" altLang="zh-CN"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zh-CN" altLang="zh-CN" sz="1800" b="0" i="0" u="none" strike="noStrike" cap="none" normalizeH="0" baseline="0" dirty="0">
                <a:ln>
                  <a:noFill/>
                </a:ln>
                <a:solidFill>
                  <a:schemeClr val="tx1"/>
                </a:solidFill>
                <a:effectLst/>
                <a:latin typeface="Arial" panose="020B0604020202020204" pitchFamily="34" charset="0"/>
              </a:rPr>
              <a:t>“不换”一词以极高的频率出现，并与“原装”“边框”“贴纸”等词汇紧密关联，这强烈反映了二手手机交易中的一个普遍心态和描述重点——卖家倾向于强调手机部件的“原装”性，并反复申明某些部件“不换”（即未经更换或维修），以此作为设备成色好、无拆修、值得信赖的关键卖点，从而降低买家的顾虑并提升商品的吸引力。</a:t>
            </a: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5" name="文本框 4"/>
          <p:cNvSpPr txBox="1"/>
          <p:nvPr/>
        </p:nvSpPr>
        <p:spPr>
          <a:xfrm>
            <a:off x="6847368" y="1182970"/>
            <a:ext cx="6521302" cy="369332"/>
          </a:xfrm>
          <a:prstGeom prst="rect">
            <a:avLst/>
          </a:prstGeom>
          <a:noFill/>
        </p:spPr>
        <p:txBody>
          <a:bodyPr wrap="square">
            <a:spAutoFit/>
          </a:bodyPr>
          <a:lstStyle/>
          <a:p>
            <a:r>
              <a:rPr lang="zh-CN" altLang="en-US" dirty="0">
                <a:hlinkClick r:id="rId1"/>
              </a:rPr>
              <a:t>词云图，文字云，文字生图，在线免费生成</a:t>
            </a:r>
            <a:endParaRPr lang="zh-CN" altLang="en-US" dirty="0"/>
          </a:p>
        </p:txBody>
      </p:sp>
      <p:pic>
        <p:nvPicPr>
          <p:cNvPr id="2" name="图片 1"/>
          <p:cNvPicPr>
            <a:picLocks noChangeAspect="1"/>
          </p:cNvPicPr>
          <p:nvPr/>
        </p:nvPicPr>
        <p:blipFill>
          <a:blip r:embed="rId2"/>
          <a:stretch>
            <a:fillRect/>
          </a:stretch>
        </p:blipFill>
        <p:spPr>
          <a:xfrm>
            <a:off x="34925" y="2536825"/>
            <a:ext cx="4512310" cy="346392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
          <p:cNvSpPr txBox="1"/>
          <p:nvPr/>
        </p:nvSpPr>
        <p:spPr>
          <a:xfrm>
            <a:off x="500284" y="265981"/>
            <a:ext cx="5369070" cy="674544"/>
          </a:xfrm>
          <a:prstGeom prst="rect">
            <a:avLst/>
          </a:prstGeom>
          <a:noFill/>
        </p:spPr>
        <p:txBody>
          <a:bodyPr wrap="square" lIns="0" tIns="0" rIns="0" rtlCol="0">
            <a:spAutoFit/>
          </a:bodyPr>
          <a:lstStyle/>
          <a:p>
            <a:pPr algn="l" defTabSz="0">
              <a:lnSpc>
                <a:spcPts val="4900"/>
              </a:lnSpc>
            </a:pPr>
            <a:r>
              <a:rPr lang="zh-CN" altLang="en-US" sz="3600" b="1" dirty="0">
                <a:solidFill>
                  <a:srgbClr val="FF0000"/>
                </a:solidFill>
                <a:latin typeface="Trebuchet MS" panose="020B0603020202020204" pitchFamily="18" charset="0"/>
                <a:cs typeface="Trebuchet MS" panose="020B0603020202020204" pitchFamily="18" charset="0"/>
              </a:rPr>
              <a:t>第三讲 词云与可视化</a:t>
            </a:r>
            <a:endParaRPr lang="en-US" altLang="zh-CN" sz="3600" b="1" dirty="0">
              <a:solidFill>
                <a:srgbClr val="FF0000"/>
              </a:solidFill>
              <a:latin typeface="Trebuchet MS" panose="020B0603020202020204" pitchFamily="18" charset="0"/>
              <a:cs typeface="Trebuchet MS" panose="020B0603020202020204" pitchFamily="18" charset="0"/>
            </a:endParaRPr>
          </a:p>
        </p:txBody>
      </p:sp>
      <p:sp>
        <p:nvSpPr>
          <p:cNvPr id="6" name="矩形 5"/>
          <p:cNvSpPr/>
          <p:nvPr/>
        </p:nvSpPr>
        <p:spPr>
          <a:xfrm>
            <a:off x="644819" y="1552302"/>
            <a:ext cx="11054812" cy="1384995"/>
          </a:xfrm>
          <a:prstGeom prst="rect">
            <a:avLst/>
          </a:prstGeom>
        </p:spPr>
        <p:txBody>
          <a:bodyPr wrap="square">
            <a:spAutoFit/>
          </a:bodyPr>
          <a:lstStyle/>
          <a:p>
            <a:pPr algn="just"/>
            <a:r>
              <a:rPr lang="en-US" altLang="zh-CN" sz="2800" dirty="0">
                <a:latin typeface="+mn-ea"/>
                <a:sym typeface="+mn-ea"/>
              </a:rPr>
              <a:t>2.</a:t>
            </a:r>
            <a:r>
              <a:rPr lang="zh-CN" altLang="en-US" sz="2800" dirty="0">
                <a:latin typeface="+mn-ea"/>
                <a:sym typeface="+mn-ea"/>
              </a:rPr>
              <a:t>使用</a:t>
            </a:r>
            <a:r>
              <a:rPr lang="en-US" altLang="zh-CN" sz="2800" dirty="0" err="1">
                <a:latin typeface="+mn-ea"/>
                <a:sym typeface="+mn-ea"/>
              </a:rPr>
              <a:t>Echarts</a:t>
            </a:r>
            <a:r>
              <a:rPr lang="zh-CN" altLang="en-US" sz="2800" dirty="0">
                <a:latin typeface="+mn-ea"/>
                <a:sym typeface="+mn-ea"/>
              </a:rPr>
              <a:t>，制作</a:t>
            </a:r>
            <a:r>
              <a:rPr lang="en-US" altLang="zh-CN" sz="2800" dirty="0">
                <a:latin typeface="+mn-ea"/>
                <a:sym typeface="+mn-ea"/>
              </a:rPr>
              <a:t>3</a:t>
            </a:r>
            <a:r>
              <a:rPr lang="zh-CN" altLang="en-US" sz="2800" dirty="0">
                <a:latin typeface="+mn-ea"/>
                <a:sym typeface="+mn-ea"/>
              </a:rPr>
              <a:t>个以上图，其中一个</a:t>
            </a:r>
            <a:r>
              <a:rPr lang="zh-CN" altLang="en-US" sz="2800" u="sng" dirty="0">
                <a:solidFill>
                  <a:srgbClr val="FF0000"/>
                </a:solidFill>
                <a:latin typeface="+mn-ea"/>
                <a:sym typeface="+mn-ea"/>
              </a:rPr>
              <a:t>必须</a:t>
            </a:r>
            <a:r>
              <a:rPr lang="zh-CN" altLang="en-US" sz="2800" dirty="0">
                <a:latin typeface="+mn-ea"/>
                <a:sym typeface="+mn-ea"/>
              </a:rPr>
              <a:t>是“关系”，图的概念越明确（</a:t>
            </a:r>
            <a:r>
              <a:rPr lang="zh-CN" altLang="en-US" sz="2800" dirty="0">
                <a:solidFill>
                  <a:srgbClr val="FF0000"/>
                </a:solidFill>
                <a:latin typeface="+mn-ea"/>
                <a:sym typeface="+mn-ea"/>
              </a:rPr>
              <a:t>可解释，而不是自带的模板</a:t>
            </a:r>
            <a:r>
              <a:rPr lang="zh-CN" altLang="en-US" sz="2800" dirty="0">
                <a:latin typeface="+mn-ea"/>
                <a:sym typeface="+mn-ea"/>
              </a:rPr>
              <a:t>）越好。</a:t>
            </a:r>
            <a:endParaRPr lang="en-US" altLang="zh-CN" sz="2800" dirty="0">
              <a:latin typeface="+mn-ea"/>
              <a:sym typeface="+mn-ea"/>
            </a:endParaRPr>
          </a:p>
          <a:p>
            <a:pPr algn="just"/>
            <a:endParaRPr lang="zh-CN" altLang="en-US" sz="2800" dirty="0">
              <a:latin typeface="+mn-ea"/>
              <a:sym typeface="+mn-ea"/>
            </a:endParaRPr>
          </a:p>
        </p:txBody>
      </p:sp>
      <p:pic>
        <p:nvPicPr>
          <p:cNvPr id="3" name="图片 2" descr="图示&#10;&#10;AI 生成的内容可能不正确。"/>
          <p:cNvPicPr>
            <a:picLocks noChangeAspect="1"/>
          </p:cNvPicPr>
          <p:nvPr/>
        </p:nvPicPr>
        <p:blipFill>
          <a:blip r:embed="rId1"/>
          <a:stretch>
            <a:fillRect/>
          </a:stretch>
        </p:blipFill>
        <p:spPr>
          <a:xfrm>
            <a:off x="695083" y="2988448"/>
            <a:ext cx="3683811" cy="3199702"/>
          </a:xfrm>
          <a:prstGeom prst="rect">
            <a:avLst/>
          </a:prstGeom>
        </p:spPr>
      </p:pic>
      <p:sp>
        <p:nvSpPr>
          <p:cNvPr id="4" name="文本框 3"/>
          <p:cNvSpPr txBox="1"/>
          <p:nvPr/>
        </p:nvSpPr>
        <p:spPr>
          <a:xfrm>
            <a:off x="1470836" y="2630448"/>
            <a:ext cx="1782725" cy="369332"/>
          </a:xfrm>
          <a:prstGeom prst="rect">
            <a:avLst/>
          </a:prstGeom>
          <a:noFill/>
        </p:spPr>
        <p:txBody>
          <a:bodyPr wrap="square" rtlCol="0">
            <a:spAutoFit/>
          </a:bodyPr>
          <a:lstStyle/>
          <a:p>
            <a:r>
              <a:rPr lang="en-US" altLang="zh-CN" dirty="0"/>
              <a:t>1.</a:t>
            </a:r>
            <a:r>
              <a:rPr lang="zh-CN" altLang="en-US" dirty="0"/>
              <a:t>李白的关系图</a:t>
            </a:r>
            <a:endParaRPr lang="zh-CN" altLang="en-US" dirty="0"/>
          </a:p>
        </p:txBody>
      </p:sp>
      <p:pic>
        <p:nvPicPr>
          <p:cNvPr id="7" name="图片 6" descr="图表, 雷达图&#10;&#10;AI 生成的内容可能不正确。"/>
          <p:cNvPicPr>
            <a:picLocks noChangeAspect="1"/>
          </p:cNvPicPr>
          <p:nvPr/>
        </p:nvPicPr>
        <p:blipFill>
          <a:blip r:embed="rId2"/>
          <a:stretch>
            <a:fillRect/>
          </a:stretch>
        </p:blipFill>
        <p:spPr>
          <a:xfrm>
            <a:off x="5154647" y="2919169"/>
            <a:ext cx="5756418" cy="3268981"/>
          </a:xfrm>
          <a:prstGeom prst="rect">
            <a:avLst/>
          </a:prstGeom>
        </p:spPr>
      </p:pic>
      <p:sp>
        <p:nvSpPr>
          <p:cNvPr id="8" name="文本框 7"/>
          <p:cNvSpPr txBox="1"/>
          <p:nvPr/>
        </p:nvSpPr>
        <p:spPr>
          <a:xfrm>
            <a:off x="6943019" y="2542749"/>
            <a:ext cx="4178637" cy="369332"/>
          </a:xfrm>
          <a:prstGeom prst="rect">
            <a:avLst/>
          </a:prstGeom>
          <a:noFill/>
        </p:spPr>
        <p:txBody>
          <a:bodyPr wrap="square" rtlCol="0">
            <a:spAutoFit/>
          </a:bodyPr>
          <a:lstStyle/>
          <a:p>
            <a:r>
              <a:rPr lang="en-US" altLang="zh-CN" dirty="0"/>
              <a:t>2.</a:t>
            </a:r>
            <a:r>
              <a:rPr lang="zh-CN" altLang="en-US" dirty="0"/>
              <a:t>二手手机瑕疵分布玫瑰图</a:t>
            </a:r>
            <a:endParaRPr lang="zh-CN" altLang="en-US"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
          <p:cNvSpPr txBox="1"/>
          <p:nvPr/>
        </p:nvSpPr>
        <p:spPr>
          <a:xfrm>
            <a:off x="500284" y="265981"/>
            <a:ext cx="5369070" cy="674544"/>
          </a:xfrm>
          <a:prstGeom prst="rect">
            <a:avLst/>
          </a:prstGeom>
          <a:noFill/>
        </p:spPr>
        <p:txBody>
          <a:bodyPr wrap="square" lIns="0" tIns="0" rIns="0" rtlCol="0">
            <a:spAutoFit/>
          </a:bodyPr>
          <a:lstStyle/>
          <a:p>
            <a:pPr marL="0" marR="0" lvl="0" indent="0" algn="l" defTabSz="0" rtl="0" eaLnBrk="1" fontAlgn="auto" latinLnBrk="0" hangingPunct="1">
              <a:lnSpc>
                <a:spcPts val="4900"/>
              </a:lnSpc>
              <a:spcBef>
                <a:spcPts val="0"/>
              </a:spcBef>
              <a:spcAft>
                <a:spcPts val="0"/>
              </a:spcAft>
              <a:buClrTx/>
              <a:buSzTx/>
              <a:buFontTx/>
              <a:buNone/>
              <a:defRPr/>
            </a:pPr>
            <a:r>
              <a:rPr kumimoji="0" lang="zh-CN" altLang="en-US" sz="3600" b="1" i="0" u="none" strike="noStrike" kern="1200" cap="none" spc="0" normalizeH="0" baseline="0" noProof="0" dirty="0">
                <a:ln>
                  <a:noFill/>
                </a:ln>
                <a:solidFill>
                  <a:srgbClr val="FF0000"/>
                </a:solidFill>
                <a:effectLst/>
                <a:uLnTx/>
                <a:uFillTx/>
                <a:latin typeface="Trebuchet MS" panose="020B0603020202020204" pitchFamily="18" charset="0"/>
                <a:ea typeface="宋体" panose="02010600030101010101" pitchFamily="2" charset="-122"/>
                <a:cs typeface="Trebuchet MS" panose="020B0603020202020204" pitchFamily="18" charset="0"/>
              </a:rPr>
              <a:t>第三讲 词云与可视化</a:t>
            </a:r>
            <a:endParaRPr kumimoji="0" lang="en-US" altLang="zh-CN" sz="3600" b="1" i="0" u="none" strike="noStrike" kern="1200" cap="none" spc="0" normalizeH="0" baseline="0" noProof="0" dirty="0">
              <a:ln>
                <a:noFill/>
              </a:ln>
              <a:solidFill>
                <a:srgbClr val="FF0000"/>
              </a:solidFill>
              <a:effectLst/>
              <a:uLnTx/>
              <a:uFillTx/>
              <a:latin typeface="Trebuchet MS" panose="020B0603020202020204" pitchFamily="18" charset="0"/>
              <a:ea typeface="宋体" panose="02010600030101010101" pitchFamily="2" charset="-122"/>
              <a:cs typeface="Trebuchet MS" panose="020B0603020202020204" pitchFamily="18" charset="0"/>
            </a:endParaRPr>
          </a:p>
        </p:txBody>
      </p:sp>
      <p:sp>
        <p:nvSpPr>
          <p:cNvPr id="6" name="矩形 5"/>
          <p:cNvSpPr/>
          <p:nvPr/>
        </p:nvSpPr>
        <p:spPr>
          <a:xfrm>
            <a:off x="644819" y="1552302"/>
            <a:ext cx="11054812" cy="1384995"/>
          </a:xfrm>
          <a:prstGeom prst="rect">
            <a:avLst/>
          </a:prstGeom>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defRPr/>
            </a:pPr>
            <a:r>
              <a:rPr kumimoji="0" lang="en-US" altLang="zh-CN"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sym typeface="+mn-ea"/>
              </a:rPr>
              <a:t>2.</a:t>
            </a:r>
            <a:r>
              <a:rPr kumimoji="0" lang="zh-CN" altLang="en-US"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sym typeface="+mn-ea"/>
              </a:rPr>
              <a:t>使用</a:t>
            </a:r>
            <a:r>
              <a:rPr kumimoji="0" lang="en-US" altLang="zh-CN" sz="2800" b="0" i="0" u="none" strike="noStrike" kern="1200" cap="none" spc="0" normalizeH="0" baseline="0" noProof="0" dirty="0" err="1">
                <a:ln>
                  <a:noFill/>
                </a:ln>
                <a:solidFill>
                  <a:prstClr val="black"/>
                </a:solidFill>
                <a:effectLst/>
                <a:uLnTx/>
                <a:uFillTx/>
                <a:latin typeface="宋体" panose="02010600030101010101" pitchFamily="2" charset="-122"/>
                <a:ea typeface="宋体" panose="02010600030101010101" pitchFamily="2" charset="-122"/>
                <a:cs typeface="+mn-cs"/>
                <a:sym typeface="+mn-ea"/>
              </a:rPr>
              <a:t>Echarts</a:t>
            </a:r>
            <a:r>
              <a:rPr kumimoji="0" lang="zh-CN" altLang="en-US"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sym typeface="+mn-ea"/>
              </a:rPr>
              <a:t>，制作</a:t>
            </a:r>
            <a:r>
              <a:rPr kumimoji="0" lang="en-US" altLang="zh-CN"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sym typeface="+mn-ea"/>
              </a:rPr>
              <a:t>3</a:t>
            </a:r>
            <a:r>
              <a:rPr kumimoji="0" lang="zh-CN" altLang="en-US"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sym typeface="+mn-ea"/>
              </a:rPr>
              <a:t>个以上图，其中一个</a:t>
            </a:r>
            <a:r>
              <a:rPr kumimoji="0" lang="zh-CN" altLang="en-US" sz="2800" b="0" i="0" u="sng" strike="noStrike" kern="1200" cap="none" spc="0" normalizeH="0" baseline="0" noProof="0" dirty="0">
                <a:ln>
                  <a:noFill/>
                </a:ln>
                <a:solidFill>
                  <a:srgbClr val="FF0000"/>
                </a:solidFill>
                <a:effectLst/>
                <a:uLnTx/>
                <a:uFillTx/>
                <a:latin typeface="宋体" panose="02010600030101010101" pitchFamily="2" charset="-122"/>
                <a:ea typeface="宋体" panose="02010600030101010101" pitchFamily="2" charset="-122"/>
                <a:cs typeface="+mn-cs"/>
                <a:sym typeface="+mn-ea"/>
              </a:rPr>
              <a:t>必须</a:t>
            </a:r>
            <a:r>
              <a:rPr kumimoji="0" lang="zh-CN" altLang="en-US"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sym typeface="+mn-ea"/>
              </a:rPr>
              <a:t>是“关系”，图的概念越明确（</a:t>
            </a:r>
            <a:r>
              <a:rPr kumimoji="0" lang="zh-CN" altLang="en-US" sz="2800" b="0" i="0" u="none" strike="noStrike" kern="1200" cap="none" spc="0" normalizeH="0" baseline="0" noProof="0" dirty="0">
                <a:ln>
                  <a:noFill/>
                </a:ln>
                <a:solidFill>
                  <a:srgbClr val="FF0000"/>
                </a:solidFill>
                <a:effectLst/>
                <a:uLnTx/>
                <a:uFillTx/>
                <a:latin typeface="宋体" panose="02010600030101010101" pitchFamily="2" charset="-122"/>
                <a:ea typeface="宋体" panose="02010600030101010101" pitchFamily="2" charset="-122"/>
                <a:cs typeface="+mn-cs"/>
                <a:sym typeface="+mn-ea"/>
              </a:rPr>
              <a:t>可解释，而不是自带的模板</a:t>
            </a:r>
            <a:r>
              <a:rPr kumimoji="0" lang="zh-CN" altLang="en-US"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sym typeface="+mn-ea"/>
              </a:rPr>
              <a:t>）越好。</a:t>
            </a:r>
            <a:endParaRPr kumimoji="0" lang="en-US" altLang="zh-CN"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sym typeface="+mn-ea"/>
            </a:endParaRPr>
          </a:p>
          <a:p>
            <a:pPr marL="0" marR="0" lvl="0" indent="0" algn="just" defTabSz="914400" rtl="0" eaLnBrk="1" fontAlgn="auto" latinLnBrk="0" hangingPunct="1">
              <a:lnSpc>
                <a:spcPct val="100000"/>
              </a:lnSpc>
              <a:spcBef>
                <a:spcPts val="0"/>
              </a:spcBef>
              <a:spcAft>
                <a:spcPts val="0"/>
              </a:spcAft>
              <a:buClrTx/>
              <a:buSzTx/>
              <a:buFontTx/>
              <a:buNone/>
              <a:defRPr/>
            </a:pPr>
            <a:endParaRPr kumimoji="0" lang="zh-CN" altLang="en-US"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sym typeface="+mn-ea"/>
            </a:endParaRPr>
          </a:p>
        </p:txBody>
      </p:sp>
      <p:pic>
        <p:nvPicPr>
          <p:cNvPr id="5" name="图片 4" descr="图表, 条形图&#10;&#10;AI 生成的内容可能不正确。"/>
          <p:cNvPicPr>
            <a:picLocks noChangeAspect="1"/>
          </p:cNvPicPr>
          <p:nvPr/>
        </p:nvPicPr>
        <p:blipFill>
          <a:blip r:embed="rId1"/>
          <a:stretch>
            <a:fillRect/>
          </a:stretch>
        </p:blipFill>
        <p:spPr>
          <a:xfrm>
            <a:off x="2577178" y="2937297"/>
            <a:ext cx="5976576" cy="3291219"/>
          </a:xfrm>
          <a:prstGeom prst="rect">
            <a:avLst/>
          </a:prstGeom>
        </p:spPr>
      </p:pic>
      <p:sp>
        <p:nvSpPr>
          <p:cNvPr id="9" name="文本框 8"/>
          <p:cNvSpPr txBox="1"/>
          <p:nvPr/>
        </p:nvSpPr>
        <p:spPr>
          <a:xfrm>
            <a:off x="4316819" y="2672316"/>
            <a:ext cx="3997842" cy="369332"/>
          </a:xfrm>
          <a:prstGeom prst="rect">
            <a:avLst/>
          </a:prstGeom>
          <a:noFill/>
        </p:spPr>
        <p:txBody>
          <a:bodyPr wrap="square" rtlCol="0">
            <a:spAutoFit/>
          </a:bodyPr>
          <a:lstStyle/>
          <a:p>
            <a:r>
              <a:rPr lang="en-US" altLang="zh-CN" dirty="0"/>
              <a:t>3.</a:t>
            </a:r>
            <a:r>
              <a:rPr lang="zh-CN" altLang="en-US" dirty="0"/>
              <a:t>二手图书商家分布统计图</a:t>
            </a:r>
            <a:endParaRPr lang="en-US" altLang="zh-CN"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
          <p:cNvSpPr txBox="1"/>
          <p:nvPr/>
        </p:nvSpPr>
        <p:spPr>
          <a:xfrm>
            <a:off x="500284" y="265981"/>
            <a:ext cx="5369070" cy="674544"/>
          </a:xfrm>
          <a:prstGeom prst="rect">
            <a:avLst/>
          </a:prstGeom>
          <a:noFill/>
        </p:spPr>
        <p:txBody>
          <a:bodyPr wrap="square" lIns="0" tIns="0" rIns="0" rtlCol="0">
            <a:spAutoFit/>
          </a:bodyPr>
          <a:lstStyle/>
          <a:p>
            <a:pPr algn="l" defTabSz="0">
              <a:lnSpc>
                <a:spcPts val="4900"/>
              </a:lnSpc>
            </a:pPr>
            <a:r>
              <a:rPr lang="zh-CN" altLang="en-US" sz="3600" b="1" dirty="0">
                <a:solidFill>
                  <a:srgbClr val="FF0000"/>
                </a:solidFill>
                <a:latin typeface="Trebuchet MS" panose="020B0603020202020204" pitchFamily="18" charset="0"/>
                <a:cs typeface="Trebuchet MS" panose="020B0603020202020204" pitchFamily="18" charset="0"/>
              </a:rPr>
              <a:t>第三讲 词云与可视化</a:t>
            </a:r>
            <a:endParaRPr lang="en-US" altLang="zh-CN" sz="3600" b="1" dirty="0">
              <a:solidFill>
                <a:srgbClr val="FF0000"/>
              </a:solidFill>
              <a:latin typeface="Trebuchet MS" panose="020B0603020202020204" pitchFamily="18" charset="0"/>
              <a:cs typeface="Trebuchet MS" panose="020B0603020202020204" pitchFamily="18" charset="0"/>
            </a:endParaRPr>
          </a:p>
        </p:txBody>
      </p:sp>
      <p:sp>
        <p:nvSpPr>
          <p:cNvPr id="6" name="矩形 5"/>
          <p:cNvSpPr/>
          <p:nvPr/>
        </p:nvSpPr>
        <p:spPr>
          <a:xfrm>
            <a:off x="644819" y="1552302"/>
            <a:ext cx="11054812" cy="954107"/>
          </a:xfrm>
          <a:prstGeom prst="rect">
            <a:avLst/>
          </a:prstGeom>
        </p:spPr>
        <p:txBody>
          <a:bodyPr wrap="square">
            <a:spAutoFit/>
          </a:bodyPr>
          <a:lstStyle/>
          <a:p>
            <a:pPr algn="just"/>
            <a:r>
              <a:rPr lang="en-US" altLang="zh-CN" sz="2800" dirty="0">
                <a:latin typeface="+mn-ea"/>
                <a:sym typeface="+mn-ea"/>
              </a:rPr>
              <a:t>3.</a:t>
            </a:r>
            <a:r>
              <a:rPr lang="zh-CN" altLang="en-US" sz="2800" dirty="0">
                <a:latin typeface="+mn-ea"/>
                <a:sym typeface="+mn-ea"/>
              </a:rPr>
              <a:t>使用</a:t>
            </a:r>
            <a:r>
              <a:rPr lang="en-US" altLang="zh-CN" sz="2800" dirty="0" err="1">
                <a:latin typeface="+mn-ea"/>
                <a:sym typeface="+mn-ea"/>
              </a:rPr>
              <a:t>Gehpi</a:t>
            </a:r>
            <a:r>
              <a:rPr lang="zh-CN" altLang="en-US" sz="2800" dirty="0">
                <a:latin typeface="+mn-ea"/>
                <a:sym typeface="+mn-ea"/>
              </a:rPr>
              <a:t>、</a:t>
            </a:r>
            <a:r>
              <a:rPr lang="en-US" altLang="zh-CN" sz="2800" dirty="0" err="1">
                <a:latin typeface="+mn-ea"/>
                <a:sym typeface="+mn-ea"/>
              </a:rPr>
              <a:t>VOSViewer</a:t>
            </a:r>
            <a:r>
              <a:rPr lang="zh-CN" altLang="en-US" sz="2800" dirty="0">
                <a:latin typeface="+mn-ea"/>
                <a:sym typeface="+mn-ea"/>
              </a:rPr>
              <a:t>、</a:t>
            </a:r>
            <a:r>
              <a:rPr lang="en-US" altLang="zh-CN" sz="2800" dirty="0" err="1">
                <a:latin typeface="+mn-ea"/>
                <a:sym typeface="+mn-ea"/>
              </a:rPr>
              <a:t>CiteSpace</a:t>
            </a:r>
            <a:r>
              <a:rPr lang="en-US" altLang="zh-CN" sz="2800" dirty="0">
                <a:latin typeface="+mn-ea"/>
                <a:sym typeface="+mn-ea"/>
              </a:rPr>
              <a:t>…</a:t>
            </a:r>
            <a:r>
              <a:rPr lang="zh-CN" altLang="en-US" sz="2800" dirty="0">
                <a:latin typeface="+mn-ea"/>
                <a:sym typeface="+mn-ea"/>
              </a:rPr>
              <a:t>其中任意一款工具，绘制任意你感兴趣的图谱</a:t>
            </a:r>
            <a:r>
              <a:rPr lang="en-US" altLang="zh-CN" sz="2800" dirty="0">
                <a:latin typeface="+mn-ea"/>
                <a:sym typeface="+mn-ea"/>
              </a:rPr>
              <a:t>1-2</a:t>
            </a:r>
            <a:r>
              <a:rPr lang="zh-CN" altLang="en-US" sz="2800" dirty="0">
                <a:latin typeface="+mn-ea"/>
                <a:sym typeface="+mn-ea"/>
              </a:rPr>
              <a:t>张。</a:t>
            </a:r>
            <a:endParaRPr lang="en-US" altLang="zh-CN" sz="2800" dirty="0">
              <a:latin typeface="+mn-ea"/>
              <a:sym typeface="+mn-ea"/>
            </a:endParaRPr>
          </a:p>
        </p:txBody>
      </p:sp>
      <p:pic>
        <p:nvPicPr>
          <p:cNvPr id="2" name="图片 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644819" y="2671649"/>
            <a:ext cx="5274310" cy="3268345"/>
          </a:xfrm>
          <a:prstGeom prst="rect">
            <a:avLst/>
          </a:prstGeom>
        </p:spPr>
      </p:pic>
      <p:sp>
        <p:nvSpPr>
          <p:cNvPr id="4" name="文本框 3"/>
          <p:cNvSpPr txBox="1"/>
          <p:nvPr/>
        </p:nvSpPr>
        <p:spPr>
          <a:xfrm>
            <a:off x="6857999" y="2423786"/>
            <a:ext cx="3056351" cy="369332"/>
          </a:xfrm>
          <a:prstGeom prst="rect">
            <a:avLst/>
          </a:prstGeom>
          <a:noFill/>
        </p:spPr>
        <p:txBody>
          <a:bodyPr wrap="square">
            <a:spAutoFit/>
          </a:bodyPr>
          <a:lstStyle/>
          <a:p>
            <a:r>
              <a:rPr lang="en-US" altLang="zh-CN" b="1" dirty="0" err="1">
                <a:latin typeface="+mn-ea"/>
                <a:sym typeface="+mn-ea"/>
              </a:rPr>
              <a:t>CiteSpace</a:t>
            </a:r>
            <a:r>
              <a:rPr lang="zh-CN" altLang="zh-CN" sz="1800" kern="100" dirty="0">
                <a:effectLst/>
                <a:ea typeface="黑体" panose="02010609060101010101" pitchFamily="49" charset="-122"/>
                <a:cs typeface="Times New Roman" panose="02020603050405020304" pitchFamily="18" charset="0"/>
              </a:rPr>
              <a:t>关键词聚类图谱</a:t>
            </a:r>
            <a:endParaRPr lang="zh-CN" altLang="en-US" dirty="0"/>
          </a:p>
        </p:txBody>
      </p:sp>
      <p:sp>
        <p:nvSpPr>
          <p:cNvPr id="7" name="文本框 6"/>
          <p:cNvSpPr txBox="1"/>
          <p:nvPr/>
        </p:nvSpPr>
        <p:spPr>
          <a:xfrm>
            <a:off x="6096000" y="3050086"/>
            <a:ext cx="5183688" cy="1200329"/>
          </a:xfrm>
          <a:prstGeom prst="rect">
            <a:avLst/>
          </a:prstGeom>
          <a:noFill/>
        </p:spPr>
        <p:txBody>
          <a:bodyPr wrap="square">
            <a:spAutoFit/>
          </a:bodyPr>
          <a:lstStyle/>
          <a:p>
            <a:r>
              <a:rPr lang="zh-CN" altLang="en-US" sz="1800" kern="100" dirty="0">
                <a:effectLst/>
                <a:ea typeface="宋体" panose="02010600030101010101" pitchFamily="2" charset="-122"/>
                <a:cs typeface="Times New Roman" panose="02020603050405020304" pitchFamily="18" charset="0"/>
              </a:rPr>
              <a:t>关</a:t>
            </a:r>
            <a:r>
              <a:rPr lang="zh-CN" altLang="zh-CN" sz="1800" kern="100" dirty="0">
                <a:effectLst/>
                <a:ea typeface="宋体" panose="02010600030101010101" pitchFamily="2" charset="-122"/>
                <a:cs typeface="Times New Roman" panose="02020603050405020304" pitchFamily="18" charset="0"/>
              </a:rPr>
              <a:t>键词聚类图谱通过模块化聚类算法，将语义相近、关联紧密的关键词聚为一类，能够清晰呈现二手消费领域的核心研究主题与各主题的内涵特征</a:t>
            </a:r>
            <a:r>
              <a:rPr lang="zh-CN" altLang="en-US" kern="100" dirty="0">
                <a:ea typeface="宋体" panose="02010600030101010101" pitchFamily="2" charset="-122"/>
                <a:cs typeface="Times New Roman" panose="02020603050405020304" pitchFamily="18" charset="0"/>
              </a:rPr>
              <a:t>。</a:t>
            </a:r>
            <a:endParaRPr lang="zh-CN" altLang="en-US"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
          <p:cNvSpPr txBox="1"/>
          <p:nvPr/>
        </p:nvSpPr>
        <p:spPr>
          <a:xfrm>
            <a:off x="500284" y="265981"/>
            <a:ext cx="5369070" cy="674544"/>
          </a:xfrm>
          <a:prstGeom prst="rect">
            <a:avLst/>
          </a:prstGeom>
          <a:noFill/>
        </p:spPr>
        <p:txBody>
          <a:bodyPr wrap="square" lIns="0" tIns="0" rIns="0" rtlCol="0">
            <a:spAutoFit/>
          </a:bodyPr>
          <a:lstStyle/>
          <a:p>
            <a:pPr algn="l" defTabSz="0">
              <a:lnSpc>
                <a:spcPts val="4900"/>
              </a:lnSpc>
            </a:pPr>
            <a:r>
              <a:rPr lang="zh-CN" altLang="en-US" sz="3600" b="1" dirty="0">
                <a:solidFill>
                  <a:srgbClr val="FF0000"/>
                </a:solidFill>
                <a:latin typeface="Trebuchet MS" panose="020B0603020202020204" pitchFamily="18" charset="0"/>
                <a:cs typeface="Trebuchet MS" panose="020B0603020202020204" pitchFamily="18" charset="0"/>
              </a:rPr>
              <a:t>第三讲 词云与可视化</a:t>
            </a:r>
            <a:endParaRPr lang="en-US" altLang="zh-CN" sz="3600" b="1" dirty="0">
              <a:solidFill>
                <a:srgbClr val="FF0000"/>
              </a:solidFill>
              <a:latin typeface="Trebuchet MS" panose="020B0603020202020204" pitchFamily="18" charset="0"/>
              <a:cs typeface="Trebuchet MS" panose="020B0603020202020204" pitchFamily="18" charset="0"/>
            </a:endParaRPr>
          </a:p>
        </p:txBody>
      </p:sp>
      <p:sp>
        <p:nvSpPr>
          <p:cNvPr id="6" name="矩形 5"/>
          <p:cNvSpPr/>
          <p:nvPr/>
        </p:nvSpPr>
        <p:spPr>
          <a:xfrm>
            <a:off x="644819" y="1552302"/>
            <a:ext cx="11054812" cy="1384995"/>
          </a:xfrm>
          <a:prstGeom prst="rect">
            <a:avLst/>
          </a:prstGeom>
        </p:spPr>
        <p:txBody>
          <a:bodyPr wrap="square">
            <a:spAutoFit/>
          </a:bodyPr>
          <a:lstStyle/>
          <a:p>
            <a:pPr algn="just"/>
            <a:r>
              <a:rPr lang="en-US" altLang="zh-CN" sz="2800" dirty="0">
                <a:latin typeface="+mn-ea"/>
                <a:sym typeface="+mn-ea"/>
              </a:rPr>
              <a:t>4.</a:t>
            </a:r>
            <a:r>
              <a:rPr lang="zh-CN" altLang="en-US" sz="2800" dirty="0">
                <a:latin typeface="+mn-ea"/>
                <a:sym typeface="+mn-ea"/>
              </a:rPr>
              <a:t>采用给的程序，实现一段科学家文本的词云图绘制，</a:t>
            </a:r>
            <a:r>
              <a:rPr lang="zh-CN" altLang="en-US" sz="2800" dirty="0">
                <a:solidFill>
                  <a:srgbClr val="FF0000"/>
                </a:solidFill>
                <a:latin typeface="+mn-ea"/>
                <a:sym typeface="+mn-ea"/>
              </a:rPr>
              <a:t>越清晰越好（生成的词云图要单独拿出来）</a:t>
            </a:r>
            <a:r>
              <a:rPr lang="zh-CN" altLang="en-US" sz="2800" dirty="0">
                <a:latin typeface="+mn-ea"/>
                <a:sym typeface="+mn-ea"/>
              </a:rPr>
              <a:t>。</a:t>
            </a:r>
            <a:endParaRPr lang="zh-CN" altLang="en-US" sz="2800" dirty="0">
              <a:latin typeface="+mn-ea"/>
              <a:sym typeface="+mn-ea"/>
            </a:endParaRPr>
          </a:p>
          <a:p>
            <a:pPr algn="just"/>
            <a:endParaRPr lang="zh-CN" altLang="en-US" sz="2800" dirty="0">
              <a:latin typeface="+mn-ea"/>
              <a:sym typeface="+mn-ea"/>
            </a:endParaRPr>
          </a:p>
        </p:txBody>
      </p:sp>
      <p:pic>
        <p:nvPicPr>
          <p:cNvPr id="2" name="图片 1"/>
          <p:cNvPicPr>
            <a:picLocks noChangeAspect="1"/>
          </p:cNvPicPr>
          <p:nvPr/>
        </p:nvPicPr>
        <p:blipFill>
          <a:blip r:embed="rId1"/>
          <a:stretch>
            <a:fillRect/>
          </a:stretch>
        </p:blipFill>
        <p:spPr>
          <a:xfrm>
            <a:off x="0" y="2664460"/>
            <a:ext cx="6863715" cy="3456305"/>
          </a:xfrm>
          <a:prstGeom prst="rect">
            <a:avLst/>
          </a:prstGeom>
        </p:spPr>
      </p:pic>
      <p:pic>
        <p:nvPicPr>
          <p:cNvPr id="5" name="图片 4"/>
          <p:cNvPicPr>
            <a:picLocks noChangeAspect="1"/>
          </p:cNvPicPr>
          <p:nvPr/>
        </p:nvPicPr>
        <p:blipFill>
          <a:blip r:embed="rId2"/>
          <a:stretch>
            <a:fillRect/>
          </a:stretch>
        </p:blipFill>
        <p:spPr>
          <a:xfrm>
            <a:off x="7066280" y="2538730"/>
            <a:ext cx="4785360" cy="350075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
          <p:cNvSpPr txBox="1"/>
          <p:nvPr/>
        </p:nvSpPr>
        <p:spPr>
          <a:xfrm>
            <a:off x="500284" y="265981"/>
            <a:ext cx="10550670" cy="673735"/>
          </a:xfrm>
          <a:prstGeom prst="rect">
            <a:avLst/>
          </a:prstGeom>
          <a:noFill/>
        </p:spPr>
        <p:txBody>
          <a:bodyPr wrap="square" lIns="0" tIns="0" rIns="0" rtlCol="0">
            <a:spAutoFit/>
          </a:bodyPr>
          <a:lstStyle/>
          <a:p>
            <a:pPr algn="l" defTabSz="0">
              <a:lnSpc>
                <a:spcPts val="4900"/>
              </a:lnSpc>
            </a:pPr>
            <a:r>
              <a:rPr lang="zh-CN" altLang="en-US" sz="3600" b="1" dirty="0">
                <a:solidFill>
                  <a:srgbClr val="FF0000"/>
                </a:solidFill>
                <a:latin typeface="+mn-ea"/>
                <a:cs typeface="Trebuchet MS" panose="020B0603020202020204" pitchFamily="18" charset="0"/>
              </a:rPr>
              <a:t>第四讲 情感分析</a:t>
            </a:r>
            <a:endParaRPr lang="en-US" altLang="zh-CN" sz="3600" b="1" dirty="0">
              <a:solidFill>
                <a:srgbClr val="FF0000"/>
              </a:solidFill>
              <a:latin typeface="+mn-ea"/>
              <a:cs typeface="Trebuchet MS" panose="020B0603020202020204" pitchFamily="18" charset="0"/>
            </a:endParaRPr>
          </a:p>
        </p:txBody>
      </p:sp>
      <p:sp>
        <p:nvSpPr>
          <p:cNvPr id="5" name="Rectangle 3"/>
          <p:cNvSpPr txBox="1"/>
          <p:nvPr/>
        </p:nvSpPr>
        <p:spPr>
          <a:xfrm>
            <a:off x="937895" y="1329690"/>
            <a:ext cx="10457180" cy="4451350"/>
          </a:xfrm>
          <a:prstGeom prst="rect">
            <a:avLst/>
          </a:prstGeom>
        </p:spPr>
        <p:txBody>
          <a:bodyPr vert="horz" lIns="121920" tIns="60960" rIns="121920" bIns="60960" rtlCol="0" anchor="t">
            <a:normAutofit/>
          </a:bodyPr>
          <a:lstStyle>
            <a:lvl1pPr marL="342900" indent="-341630" algn="l" defTabSz="914400" rtl="0" eaLnBrk="1" latinLnBrk="0" hangingPunct="1">
              <a:spcBef>
                <a:spcPts val="95"/>
              </a:spcBef>
              <a:buFont typeface="Arial" panose="020B0604020202020204" pitchFamily="34" charset="0"/>
              <a:buChar char="•"/>
              <a:defRPr sz="3200" kern="1200">
                <a:solidFill>
                  <a:schemeClr val="tx1"/>
                </a:solidFill>
                <a:latin typeface="+mn-lt"/>
                <a:ea typeface="+mn-ea"/>
                <a:cs typeface="+mn-cs"/>
              </a:defRPr>
            </a:lvl1pPr>
            <a:lvl2pPr marL="742950" indent="-284480" algn="l" defTabSz="914400" rtl="0" eaLnBrk="1" latinLnBrk="0" hangingPunct="1">
              <a:spcBef>
                <a:spcPts val="95"/>
              </a:spcBef>
              <a:buFont typeface="Arial" panose="020B0604020202020204" pitchFamily="34" charset="0"/>
              <a:buChar char="–"/>
              <a:defRPr sz="2800" kern="1200">
                <a:solidFill>
                  <a:schemeClr val="tx1"/>
                </a:solidFill>
                <a:latin typeface="+mn-lt"/>
                <a:ea typeface="+mn-ea"/>
                <a:cs typeface="+mn-cs"/>
              </a:defRPr>
            </a:lvl2pPr>
            <a:lvl3pPr marL="1143000" indent="-227330" algn="l" defTabSz="914400" rtl="0" eaLnBrk="1" latinLnBrk="0" hangingPunct="1">
              <a:spcBef>
                <a:spcPts val="95"/>
              </a:spcBef>
              <a:buFont typeface="Arial" panose="020B0604020202020204" pitchFamily="34" charset="0"/>
              <a:buChar char="•"/>
              <a:defRPr sz="2400" kern="1200">
                <a:solidFill>
                  <a:schemeClr val="tx1"/>
                </a:solidFill>
                <a:latin typeface="+mn-lt"/>
                <a:ea typeface="+mn-ea"/>
                <a:cs typeface="+mn-cs"/>
              </a:defRPr>
            </a:lvl3pPr>
            <a:lvl4pPr marL="1600200" indent="-227330" algn="l" defTabSz="914400" rtl="0" eaLnBrk="1" latinLnBrk="0" hangingPunct="1">
              <a:spcBef>
                <a:spcPts val="95"/>
              </a:spcBef>
              <a:buFont typeface="Arial" panose="020B0604020202020204" pitchFamily="34" charset="0"/>
              <a:buChar char="–"/>
              <a:defRPr sz="2000" kern="1200">
                <a:solidFill>
                  <a:schemeClr val="tx1"/>
                </a:solidFill>
                <a:latin typeface="+mn-lt"/>
                <a:ea typeface="+mn-ea"/>
                <a:cs typeface="+mn-cs"/>
              </a:defRPr>
            </a:lvl4pPr>
            <a:lvl5pPr marL="2057400" indent="-227330" algn="l" defTabSz="914400" rtl="0" eaLnBrk="1" latinLnBrk="0" hangingPunct="1">
              <a:spcBef>
                <a:spcPts val="95"/>
              </a:spcBef>
              <a:buFont typeface="Arial" panose="020B0604020202020204" pitchFamily="34" charset="0"/>
              <a:buChar char="»"/>
              <a:defRPr sz="2000" kern="1200">
                <a:solidFill>
                  <a:schemeClr val="tx1"/>
                </a:solidFill>
                <a:latin typeface="+mn-lt"/>
                <a:ea typeface="+mn-ea"/>
                <a:cs typeface="+mn-cs"/>
              </a:defRPr>
            </a:lvl5pPr>
            <a:lvl6pPr marL="2514600" indent="-227330" algn="l" defTabSz="914400" rtl="0" eaLnBrk="1" latinLnBrk="0" hangingPunct="1">
              <a:spcBef>
                <a:spcPts val="95"/>
              </a:spcBef>
              <a:buFont typeface="Arial" panose="020B0604020202020204" pitchFamily="34" charset="0"/>
              <a:buChar char="•"/>
              <a:defRPr sz="2000" kern="1200">
                <a:solidFill>
                  <a:schemeClr val="tx1"/>
                </a:solidFill>
                <a:latin typeface="+mn-lt"/>
                <a:ea typeface="+mn-ea"/>
                <a:cs typeface="+mn-cs"/>
              </a:defRPr>
            </a:lvl6pPr>
            <a:lvl7pPr marL="2971800" indent="-227330" algn="l" defTabSz="914400" rtl="0" eaLnBrk="1" latinLnBrk="0" hangingPunct="1">
              <a:spcBef>
                <a:spcPts val="95"/>
              </a:spcBef>
              <a:buFont typeface="Arial" panose="020B0604020202020204" pitchFamily="34" charset="0"/>
              <a:buChar char="•"/>
              <a:defRPr sz="2000" kern="1200">
                <a:solidFill>
                  <a:schemeClr val="tx1"/>
                </a:solidFill>
                <a:latin typeface="+mn-lt"/>
                <a:ea typeface="+mn-ea"/>
                <a:cs typeface="+mn-cs"/>
              </a:defRPr>
            </a:lvl7pPr>
            <a:lvl8pPr marL="3429000" indent="-227330" algn="l" defTabSz="914400" rtl="0" eaLnBrk="1" latinLnBrk="0" hangingPunct="1">
              <a:spcBef>
                <a:spcPts val="95"/>
              </a:spcBef>
              <a:buFont typeface="Arial" panose="020B0604020202020204" pitchFamily="34" charset="0"/>
              <a:buChar char="•"/>
              <a:defRPr sz="2000" kern="1200">
                <a:solidFill>
                  <a:schemeClr val="tx1"/>
                </a:solidFill>
                <a:latin typeface="+mn-lt"/>
                <a:ea typeface="+mn-ea"/>
                <a:cs typeface="+mn-cs"/>
              </a:defRPr>
            </a:lvl8pPr>
            <a:lvl9pPr marL="3886200" indent="-227330" algn="l" defTabSz="914400" rtl="0" eaLnBrk="1" latinLnBrk="0" hangingPunct="1">
              <a:spcBef>
                <a:spcPts val="95"/>
              </a:spcBef>
              <a:buFont typeface="Arial" panose="020B0604020202020204" pitchFamily="34" charset="0"/>
              <a:buChar char="•"/>
              <a:defRPr sz="2000" kern="1200">
                <a:solidFill>
                  <a:schemeClr val="tx1"/>
                </a:solidFill>
                <a:latin typeface="+mn-lt"/>
                <a:ea typeface="+mn-ea"/>
                <a:cs typeface="+mn-cs"/>
              </a:defRPr>
            </a:lvl9pPr>
          </a:lstStyle>
          <a:p>
            <a:pPr marL="87630" indent="0" algn="just">
              <a:lnSpc>
                <a:spcPct val="110000"/>
              </a:lnSpc>
              <a:buClr>
                <a:srgbClr val="0070C0"/>
              </a:buClr>
              <a:buNone/>
            </a:pPr>
            <a:r>
              <a:rPr lang="en-US" altLang="zh-CN" dirty="0">
                <a:solidFill>
                  <a:srgbClr val="000000"/>
                </a:solidFill>
                <a:latin typeface="Times New Roman" panose="02020603050405020304" pitchFamily="18" charset="0"/>
                <a:cs typeface="Times New Roman" panose="02020603050405020304" pitchFamily="18" charset="0"/>
                <a:sym typeface="+mn-ea"/>
              </a:rPr>
              <a:t>1.</a:t>
            </a:r>
            <a:r>
              <a:rPr lang="zh-CN" altLang="en-US" dirty="0">
                <a:solidFill>
                  <a:srgbClr val="000000"/>
                </a:solidFill>
                <a:latin typeface="Times New Roman" panose="02020603050405020304" pitchFamily="18" charset="0"/>
                <a:cs typeface="Times New Roman" panose="02020603050405020304" pitchFamily="18" charset="0"/>
                <a:sym typeface="+mn-ea"/>
              </a:rPr>
              <a:t>使用</a:t>
            </a:r>
            <a:r>
              <a:rPr lang="en-US" altLang="zh-CN" dirty="0">
                <a:solidFill>
                  <a:srgbClr val="000000"/>
                </a:solidFill>
                <a:latin typeface="Times New Roman" panose="02020603050405020304" pitchFamily="18" charset="0"/>
                <a:cs typeface="Times New Roman" panose="02020603050405020304" pitchFamily="18" charset="0"/>
                <a:sym typeface="+mn-ea"/>
              </a:rPr>
              <a:t>PPT</a:t>
            </a:r>
            <a:r>
              <a:rPr lang="zh-CN" altLang="en-US" dirty="0">
                <a:solidFill>
                  <a:srgbClr val="000000"/>
                </a:solidFill>
                <a:latin typeface="Times New Roman" panose="02020603050405020304" pitchFamily="18" charset="0"/>
                <a:cs typeface="Times New Roman" panose="02020603050405020304" pitchFamily="18" charset="0"/>
                <a:sym typeface="+mn-ea"/>
              </a:rPr>
              <a:t>给的情感分析平台（或其它平台），对文本情感进行分析，并截图</a:t>
            </a:r>
            <a:r>
              <a:rPr lang="zh-CN" altLang="en-US" dirty="0">
                <a:latin typeface="+mn-ea"/>
                <a:sym typeface="+mn-ea"/>
              </a:rPr>
              <a:t>；</a:t>
            </a:r>
            <a:endParaRPr lang="en-US" altLang="zh-CN" dirty="0">
              <a:latin typeface="+mn-ea"/>
            </a:endParaRPr>
          </a:p>
        </p:txBody>
      </p:sp>
      <p:pic>
        <p:nvPicPr>
          <p:cNvPr id="2" name="图片 1"/>
          <p:cNvPicPr>
            <a:picLocks noChangeAspect="1"/>
          </p:cNvPicPr>
          <p:nvPr/>
        </p:nvPicPr>
        <p:blipFill>
          <a:blip r:embed="rId1"/>
          <a:stretch>
            <a:fillRect/>
          </a:stretch>
        </p:blipFill>
        <p:spPr>
          <a:xfrm>
            <a:off x="5526405" y="1807210"/>
            <a:ext cx="5868670" cy="4088765"/>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
          <p:cNvSpPr txBox="1"/>
          <p:nvPr/>
        </p:nvSpPr>
        <p:spPr>
          <a:xfrm>
            <a:off x="500284" y="265981"/>
            <a:ext cx="10550670" cy="673735"/>
          </a:xfrm>
          <a:prstGeom prst="rect">
            <a:avLst/>
          </a:prstGeom>
          <a:noFill/>
        </p:spPr>
        <p:txBody>
          <a:bodyPr wrap="square" lIns="0" tIns="0" rIns="0" rtlCol="0">
            <a:spAutoFit/>
          </a:bodyPr>
          <a:lstStyle/>
          <a:p>
            <a:pPr algn="l" defTabSz="0">
              <a:lnSpc>
                <a:spcPts val="4900"/>
              </a:lnSpc>
            </a:pPr>
            <a:r>
              <a:rPr lang="zh-CN" altLang="en-US" sz="3600" b="1" dirty="0">
                <a:solidFill>
                  <a:srgbClr val="FF0000"/>
                </a:solidFill>
                <a:latin typeface="+mn-ea"/>
                <a:cs typeface="Trebuchet MS" panose="020B0603020202020204" pitchFamily="18" charset="0"/>
              </a:rPr>
              <a:t>第四讲 情感分析</a:t>
            </a:r>
            <a:endParaRPr lang="en-US" altLang="zh-CN" sz="3600" b="1" dirty="0">
              <a:solidFill>
                <a:srgbClr val="FF0000"/>
              </a:solidFill>
              <a:latin typeface="+mn-ea"/>
              <a:cs typeface="Trebuchet MS" panose="020B0603020202020204" pitchFamily="18" charset="0"/>
            </a:endParaRPr>
          </a:p>
        </p:txBody>
      </p:sp>
      <p:sp>
        <p:nvSpPr>
          <p:cNvPr id="5" name="Rectangle 3"/>
          <p:cNvSpPr txBox="1"/>
          <p:nvPr/>
        </p:nvSpPr>
        <p:spPr>
          <a:xfrm>
            <a:off x="937895" y="1329690"/>
            <a:ext cx="10457180" cy="4451350"/>
          </a:xfrm>
          <a:prstGeom prst="rect">
            <a:avLst/>
          </a:prstGeom>
        </p:spPr>
        <p:txBody>
          <a:bodyPr vert="horz" lIns="121920" tIns="60960" rIns="121920" bIns="60960" rtlCol="0" anchor="t">
            <a:normAutofit/>
          </a:bodyPr>
          <a:lstStyle>
            <a:lvl1pPr marL="342900" indent="-341630" algn="l" defTabSz="914400" rtl="0" eaLnBrk="1" latinLnBrk="0" hangingPunct="1">
              <a:spcBef>
                <a:spcPts val="95"/>
              </a:spcBef>
              <a:buFont typeface="Arial" panose="020B0604020202020204" pitchFamily="34" charset="0"/>
              <a:buChar char="•"/>
              <a:defRPr sz="3200" kern="1200">
                <a:solidFill>
                  <a:schemeClr val="tx1"/>
                </a:solidFill>
                <a:latin typeface="+mn-lt"/>
                <a:ea typeface="+mn-ea"/>
                <a:cs typeface="+mn-cs"/>
              </a:defRPr>
            </a:lvl1pPr>
            <a:lvl2pPr marL="742950" indent="-284480" algn="l" defTabSz="914400" rtl="0" eaLnBrk="1" latinLnBrk="0" hangingPunct="1">
              <a:spcBef>
                <a:spcPts val="95"/>
              </a:spcBef>
              <a:buFont typeface="Arial" panose="020B0604020202020204" pitchFamily="34" charset="0"/>
              <a:buChar char="–"/>
              <a:defRPr sz="2800" kern="1200">
                <a:solidFill>
                  <a:schemeClr val="tx1"/>
                </a:solidFill>
                <a:latin typeface="+mn-lt"/>
                <a:ea typeface="+mn-ea"/>
                <a:cs typeface="+mn-cs"/>
              </a:defRPr>
            </a:lvl2pPr>
            <a:lvl3pPr marL="1143000" indent="-227330" algn="l" defTabSz="914400" rtl="0" eaLnBrk="1" latinLnBrk="0" hangingPunct="1">
              <a:spcBef>
                <a:spcPts val="95"/>
              </a:spcBef>
              <a:buFont typeface="Arial" panose="020B0604020202020204" pitchFamily="34" charset="0"/>
              <a:buChar char="•"/>
              <a:defRPr sz="2400" kern="1200">
                <a:solidFill>
                  <a:schemeClr val="tx1"/>
                </a:solidFill>
                <a:latin typeface="+mn-lt"/>
                <a:ea typeface="+mn-ea"/>
                <a:cs typeface="+mn-cs"/>
              </a:defRPr>
            </a:lvl3pPr>
            <a:lvl4pPr marL="1600200" indent="-227330" algn="l" defTabSz="914400" rtl="0" eaLnBrk="1" latinLnBrk="0" hangingPunct="1">
              <a:spcBef>
                <a:spcPts val="95"/>
              </a:spcBef>
              <a:buFont typeface="Arial" panose="020B0604020202020204" pitchFamily="34" charset="0"/>
              <a:buChar char="–"/>
              <a:defRPr sz="2000" kern="1200">
                <a:solidFill>
                  <a:schemeClr val="tx1"/>
                </a:solidFill>
                <a:latin typeface="+mn-lt"/>
                <a:ea typeface="+mn-ea"/>
                <a:cs typeface="+mn-cs"/>
              </a:defRPr>
            </a:lvl4pPr>
            <a:lvl5pPr marL="2057400" indent="-227330" algn="l" defTabSz="914400" rtl="0" eaLnBrk="1" latinLnBrk="0" hangingPunct="1">
              <a:spcBef>
                <a:spcPts val="95"/>
              </a:spcBef>
              <a:buFont typeface="Arial" panose="020B0604020202020204" pitchFamily="34" charset="0"/>
              <a:buChar char="»"/>
              <a:defRPr sz="2000" kern="1200">
                <a:solidFill>
                  <a:schemeClr val="tx1"/>
                </a:solidFill>
                <a:latin typeface="+mn-lt"/>
                <a:ea typeface="+mn-ea"/>
                <a:cs typeface="+mn-cs"/>
              </a:defRPr>
            </a:lvl5pPr>
            <a:lvl6pPr marL="2514600" indent="-227330" algn="l" defTabSz="914400" rtl="0" eaLnBrk="1" latinLnBrk="0" hangingPunct="1">
              <a:spcBef>
                <a:spcPts val="95"/>
              </a:spcBef>
              <a:buFont typeface="Arial" panose="020B0604020202020204" pitchFamily="34" charset="0"/>
              <a:buChar char="•"/>
              <a:defRPr sz="2000" kern="1200">
                <a:solidFill>
                  <a:schemeClr val="tx1"/>
                </a:solidFill>
                <a:latin typeface="+mn-lt"/>
                <a:ea typeface="+mn-ea"/>
                <a:cs typeface="+mn-cs"/>
              </a:defRPr>
            </a:lvl6pPr>
            <a:lvl7pPr marL="2971800" indent="-227330" algn="l" defTabSz="914400" rtl="0" eaLnBrk="1" latinLnBrk="0" hangingPunct="1">
              <a:spcBef>
                <a:spcPts val="95"/>
              </a:spcBef>
              <a:buFont typeface="Arial" panose="020B0604020202020204" pitchFamily="34" charset="0"/>
              <a:buChar char="•"/>
              <a:defRPr sz="2000" kern="1200">
                <a:solidFill>
                  <a:schemeClr val="tx1"/>
                </a:solidFill>
                <a:latin typeface="+mn-lt"/>
                <a:ea typeface="+mn-ea"/>
                <a:cs typeface="+mn-cs"/>
              </a:defRPr>
            </a:lvl7pPr>
            <a:lvl8pPr marL="3429000" indent="-227330" algn="l" defTabSz="914400" rtl="0" eaLnBrk="1" latinLnBrk="0" hangingPunct="1">
              <a:spcBef>
                <a:spcPts val="95"/>
              </a:spcBef>
              <a:buFont typeface="Arial" panose="020B0604020202020204" pitchFamily="34" charset="0"/>
              <a:buChar char="•"/>
              <a:defRPr sz="2000" kern="1200">
                <a:solidFill>
                  <a:schemeClr val="tx1"/>
                </a:solidFill>
                <a:latin typeface="+mn-lt"/>
                <a:ea typeface="+mn-ea"/>
                <a:cs typeface="+mn-cs"/>
              </a:defRPr>
            </a:lvl8pPr>
            <a:lvl9pPr marL="3886200" indent="-227330" algn="l" defTabSz="914400" rtl="0" eaLnBrk="1" latinLnBrk="0" hangingPunct="1">
              <a:spcBef>
                <a:spcPts val="95"/>
              </a:spcBef>
              <a:buFont typeface="Arial" panose="020B0604020202020204" pitchFamily="34" charset="0"/>
              <a:buChar char="•"/>
              <a:defRPr sz="2000" kern="1200">
                <a:solidFill>
                  <a:schemeClr val="tx1"/>
                </a:solidFill>
                <a:latin typeface="+mn-lt"/>
                <a:ea typeface="+mn-ea"/>
                <a:cs typeface="+mn-cs"/>
              </a:defRPr>
            </a:lvl9pPr>
          </a:lstStyle>
          <a:p>
            <a:pPr marL="87630" indent="0" algn="just">
              <a:lnSpc>
                <a:spcPct val="110000"/>
              </a:lnSpc>
              <a:buClr>
                <a:srgbClr val="0070C0"/>
              </a:buClr>
              <a:buNone/>
            </a:pPr>
            <a:r>
              <a:rPr lang="en-US" altLang="zh-CN" dirty="0">
                <a:latin typeface="+mn-ea"/>
                <a:sym typeface="+mn-ea"/>
              </a:rPr>
              <a:t>2.</a:t>
            </a:r>
            <a:r>
              <a:rPr lang="zh-CN" altLang="en-US" dirty="0">
                <a:latin typeface="+mn-ea"/>
                <a:sym typeface="+mn-ea"/>
              </a:rPr>
              <a:t>完成sentiment_analysis_1</a:t>
            </a:r>
            <a:r>
              <a:rPr lang="en-US" altLang="zh-CN" dirty="0">
                <a:latin typeface="+mn-ea"/>
                <a:sym typeface="+mn-ea"/>
              </a:rPr>
              <a:t>-sentiment_analysis_4</a:t>
            </a:r>
            <a:r>
              <a:rPr lang="zh-CN" altLang="en-US" dirty="0">
                <a:latin typeface="+mn-ea"/>
                <a:sym typeface="+mn-ea"/>
              </a:rPr>
              <a:t>，</a:t>
            </a:r>
            <a:r>
              <a:rPr lang="en-US" altLang="zh-CN" dirty="0">
                <a:latin typeface="+mn-ea"/>
                <a:sym typeface="+mn-ea"/>
              </a:rPr>
              <a:t>4</a:t>
            </a:r>
            <a:r>
              <a:rPr lang="zh-CN" altLang="en-US" dirty="0">
                <a:latin typeface="+mn-ea"/>
                <a:sym typeface="+mn-ea"/>
              </a:rPr>
              <a:t>份代码。做截图，并简要做代码运行总结分析。</a:t>
            </a:r>
            <a:endParaRPr lang="zh-CN" altLang="en-US" dirty="0">
              <a:latin typeface="+mn-ea"/>
              <a:sym typeface="+mn-ea"/>
            </a:endParaRPr>
          </a:p>
        </p:txBody>
      </p:sp>
      <p:pic>
        <p:nvPicPr>
          <p:cNvPr id="3" name="图片 2" descr="图形用户界面, 文本, 应用程序, 电子邮件&#10;&#10;AI 生成的内容可能不正确。"/>
          <p:cNvPicPr>
            <a:picLocks noChangeAspect="1"/>
          </p:cNvPicPr>
          <p:nvPr/>
        </p:nvPicPr>
        <p:blipFill>
          <a:blip r:embed="rId1"/>
          <a:stretch>
            <a:fillRect/>
          </a:stretch>
        </p:blipFill>
        <p:spPr>
          <a:xfrm>
            <a:off x="113414" y="2396797"/>
            <a:ext cx="6655981" cy="3697352"/>
          </a:xfrm>
          <a:prstGeom prst="rect">
            <a:avLst/>
          </a:prstGeom>
        </p:spPr>
      </p:pic>
      <p:pic>
        <p:nvPicPr>
          <p:cNvPr id="6" name="图片 5" descr="图形用户界面, 文本, 应用程序, 电子邮件&#10;&#10;AI 生成的内容可能不正确。"/>
          <p:cNvPicPr>
            <a:picLocks noChangeAspect="1"/>
          </p:cNvPicPr>
          <p:nvPr/>
        </p:nvPicPr>
        <p:blipFill>
          <a:blip r:embed="rId2"/>
          <a:stretch>
            <a:fillRect/>
          </a:stretch>
        </p:blipFill>
        <p:spPr>
          <a:xfrm>
            <a:off x="5515356" y="2550527"/>
            <a:ext cx="5623643" cy="3543622"/>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
          <p:cNvSpPr txBox="1"/>
          <p:nvPr/>
        </p:nvSpPr>
        <p:spPr>
          <a:xfrm>
            <a:off x="500284" y="265981"/>
            <a:ext cx="10550670" cy="673735"/>
          </a:xfrm>
          <a:prstGeom prst="rect">
            <a:avLst/>
          </a:prstGeom>
          <a:noFill/>
        </p:spPr>
        <p:txBody>
          <a:bodyPr wrap="square" lIns="0" tIns="0" rIns="0" rtlCol="0">
            <a:spAutoFit/>
          </a:bodyPr>
          <a:lstStyle/>
          <a:p>
            <a:pPr marL="0" marR="0" lvl="0" indent="0" algn="l" defTabSz="0" rtl="0" eaLnBrk="1" fontAlgn="auto" latinLnBrk="0" hangingPunct="1">
              <a:lnSpc>
                <a:spcPts val="4900"/>
              </a:lnSpc>
              <a:spcBef>
                <a:spcPts val="0"/>
              </a:spcBef>
              <a:spcAft>
                <a:spcPts val="0"/>
              </a:spcAft>
              <a:buClrTx/>
              <a:buSzTx/>
              <a:buFontTx/>
              <a:buNone/>
              <a:defRPr/>
            </a:pPr>
            <a:r>
              <a:rPr kumimoji="0" lang="zh-CN" altLang="en-US" sz="3600" b="1" i="0" u="none" strike="noStrike" kern="1200" cap="none" spc="0" normalizeH="0" baseline="0" noProof="0" dirty="0">
                <a:ln>
                  <a:noFill/>
                </a:ln>
                <a:solidFill>
                  <a:srgbClr val="FF0000"/>
                </a:solidFill>
                <a:effectLst/>
                <a:uLnTx/>
                <a:uFillTx/>
                <a:latin typeface="宋体" panose="02010600030101010101" pitchFamily="2" charset="-122"/>
                <a:ea typeface="宋体" panose="02010600030101010101" pitchFamily="2" charset="-122"/>
                <a:cs typeface="Trebuchet MS" panose="020B0603020202020204" pitchFamily="18" charset="0"/>
              </a:rPr>
              <a:t>第四讲 情感分析</a:t>
            </a:r>
            <a:endParaRPr kumimoji="0" lang="en-US" altLang="zh-CN" sz="3600" b="1" i="0" u="none" strike="noStrike" kern="1200" cap="none" spc="0" normalizeH="0" baseline="0" noProof="0" dirty="0">
              <a:ln>
                <a:noFill/>
              </a:ln>
              <a:solidFill>
                <a:srgbClr val="FF0000"/>
              </a:solidFill>
              <a:effectLst/>
              <a:uLnTx/>
              <a:uFillTx/>
              <a:latin typeface="宋体" panose="02010600030101010101" pitchFamily="2" charset="-122"/>
              <a:ea typeface="宋体" panose="02010600030101010101" pitchFamily="2" charset="-122"/>
              <a:cs typeface="Trebuchet MS" panose="020B0603020202020204" pitchFamily="18" charset="0"/>
            </a:endParaRPr>
          </a:p>
        </p:txBody>
      </p:sp>
      <p:sp>
        <p:nvSpPr>
          <p:cNvPr id="5" name="Rectangle 3"/>
          <p:cNvSpPr txBox="1"/>
          <p:nvPr/>
        </p:nvSpPr>
        <p:spPr>
          <a:xfrm>
            <a:off x="937895" y="1329690"/>
            <a:ext cx="10457180" cy="4451350"/>
          </a:xfrm>
          <a:prstGeom prst="rect">
            <a:avLst/>
          </a:prstGeom>
        </p:spPr>
        <p:txBody>
          <a:bodyPr vert="horz" lIns="121920" tIns="60960" rIns="121920" bIns="60960" rtlCol="0" anchor="t">
            <a:normAutofit/>
          </a:bodyPr>
          <a:lstStyle>
            <a:lvl1pPr marL="342900" indent="-341630" algn="l" defTabSz="914400" rtl="0" eaLnBrk="1" latinLnBrk="0" hangingPunct="1">
              <a:spcBef>
                <a:spcPts val="95"/>
              </a:spcBef>
              <a:buFont typeface="Arial" panose="020B0604020202020204" pitchFamily="34" charset="0"/>
              <a:buChar char="•"/>
              <a:defRPr sz="3200" kern="1200">
                <a:solidFill>
                  <a:schemeClr val="tx1"/>
                </a:solidFill>
                <a:latin typeface="+mn-lt"/>
                <a:ea typeface="+mn-ea"/>
                <a:cs typeface="+mn-cs"/>
              </a:defRPr>
            </a:lvl1pPr>
            <a:lvl2pPr marL="742950" indent="-284480" algn="l" defTabSz="914400" rtl="0" eaLnBrk="1" latinLnBrk="0" hangingPunct="1">
              <a:spcBef>
                <a:spcPts val="95"/>
              </a:spcBef>
              <a:buFont typeface="Arial" panose="020B0604020202020204" pitchFamily="34" charset="0"/>
              <a:buChar char="–"/>
              <a:defRPr sz="2800" kern="1200">
                <a:solidFill>
                  <a:schemeClr val="tx1"/>
                </a:solidFill>
                <a:latin typeface="+mn-lt"/>
                <a:ea typeface="+mn-ea"/>
                <a:cs typeface="+mn-cs"/>
              </a:defRPr>
            </a:lvl2pPr>
            <a:lvl3pPr marL="1143000" indent="-227330" algn="l" defTabSz="914400" rtl="0" eaLnBrk="1" latinLnBrk="0" hangingPunct="1">
              <a:spcBef>
                <a:spcPts val="95"/>
              </a:spcBef>
              <a:buFont typeface="Arial" panose="020B0604020202020204" pitchFamily="34" charset="0"/>
              <a:buChar char="•"/>
              <a:defRPr sz="2400" kern="1200">
                <a:solidFill>
                  <a:schemeClr val="tx1"/>
                </a:solidFill>
                <a:latin typeface="+mn-lt"/>
                <a:ea typeface="+mn-ea"/>
                <a:cs typeface="+mn-cs"/>
              </a:defRPr>
            </a:lvl3pPr>
            <a:lvl4pPr marL="1600200" indent="-227330" algn="l" defTabSz="914400" rtl="0" eaLnBrk="1" latinLnBrk="0" hangingPunct="1">
              <a:spcBef>
                <a:spcPts val="95"/>
              </a:spcBef>
              <a:buFont typeface="Arial" panose="020B0604020202020204" pitchFamily="34" charset="0"/>
              <a:buChar char="–"/>
              <a:defRPr sz="2000" kern="1200">
                <a:solidFill>
                  <a:schemeClr val="tx1"/>
                </a:solidFill>
                <a:latin typeface="+mn-lt"/>
                <a:ea typeface="+mn-ea"/>
                <a:cs typeface="+mn-cs"/>
              </a:defRPr>
            </a:lvl4pPr>
            <a:lvl5pPr marL="2057400" indent="-227330" algn="l" defTabSz="914400" rtl="0" eaLnBrk="1" latinLnBrk="0" hangingPunct="1">
              <a:spcBef>
                <a:spcPts val="95"/>
              </a:spcBef>
              <a:buFont typeface="Arial" panose="020B0604020202020204" pitchFamily="34" charset="0"/>
              <a:buChar char="»"/>
              <a:defRPr sz="2000" kern="1200">
                <a:solidFill>
                  <a:schemeClr val="tx1"/>
                </a:solidFill>
                <a:latin typeface="+mn-lt"/>
                <a:ea typeface="+mn-ea"/>
                <a:cs typeface="+mn-cs"/>
              </a:defRPr>
            </a:lvl5pPr>
            <a:lvl6pPr marL="2514600" indent="-227330" algn="l" defTabSz="914400" rtl="0" eaLnBrk="1" latinLnBrk="0" hangingPunct="1">
              <a:spcBef>
                <a:spcPts val="95"/>
              </a:spcBef>
              <a:buFont typeface="Arial" panose="020B0604020202020204" pitchFamily="34" charset="0"/>
              <a:buChar char="•"/>
              <a:defRPr sz="2000" kern="1200">
                <a:solidFill>
                  <a:schemeClr val="tx1"/>
                </a:solidFill>
                <a:latin typeface="+mn-lt"/>
                <a:ea typeface="+mn-ea"/>
                <a:cs typeface="+mn-cs"/>
              </a:defRPr>
            </a:lvl6pPr>
            <a:lvl7pPr marL="2971800" indent="-227330" algn="l" defTabSz="914400" rtl="0" eaLnBrk="1" latinLnBrk="0" hangingPunct="1">
              <a:spcBef>
                <a:spcPts val="95"/>
              </a:spcBef>
              <a:buFont typeface="Arial" panose="020B0604020202020204" pitchFamily="34" charset="0"/>
              <a:buChar char="•"/>
              <a:defRPr sz="2000" kern="1200">
                <a:solidFill>
                  <a:schemeClr val="tx1"/>
                </a:solidFill>
                <a:latin typeface="+mn-lt"/>
                <a:ea typeface="+mn-ea"/>
                <a:cs typeface="+mn-cs"/>
              </a:defRPr>
            </a:lvl7pPr>
            <a:lvl8pPr marL="3429000" indent="-227330" algn="l" defTabSz="914400" rtl="0" eaLnBrk="1" latinLnBrk="0" hangingPunct="1">
              <a:spcBef>
                <a:spcPts val="95"/>
              </a:spcBef>
              <a:buFont typeface="Arial" panose="020B0604020202020204" pitchFamily="34" charset="0"/>
              <a:buChar char="•"/>
              <a:defRPr sz="2000" kern="1200">
                <a:solidFill>
                  <a:schemeClr val="tx1"/>
                </a:solidFill>
                <a:latin typeface="+mn-lt"/>
                <a:ea typeface="+mn-ea"/>
                <a:cs typeface="+mn-cs"/>
              </a:defRPr>
            </a:lvl8pPr>
            <a:lvl9pPr marL="3886200" indent="-227330" algn="l" defTabSz="914400" rtl="0" eaLnBrk="1" latinLnBrk="0" hangingPunct="1">
              <a:spcBef>
                <a:spcPts val="95"/>
              </a:spcBef>
              <a:buFont typeface="Arial" panose="020B0604020202020204" pitchFamily="34" charset="0"/>
              <a:buChar char="•"/>
              <a:defRPr sz="2000" kern="1200">
                <a:solidFill>
                  <a:schemeClr val="tx1"/>
                </a:solidFill>
                <a:latin typeface="+mn-lt"/>
                <a:ea typeface="+mn-ea"/>
                <a:cs typeface="+mn-cs"/>
              </a:defRPr>
            </a:lvl9pPr>
          </a:lstStyle>
          <a:p>
            <a:pPr marL="87630" marR="0" lvl="0" indent="0" algn="just" defTabSz="914400" rtl="0" eaLnBrk="1" fontAlgn="auto" latinLnBrk="0" hangingPunct="1">
              <a:lnSpc>
                <a:spcPct val="110000"/>
              </a:lnSpc>
              <a:spcBef>
                <a:spcPts val="95"/>
              </a:spcBef>
              <a:spcAft>
                <a:spcPts val="0"/>
              </a:spcAft>
              <a:buClr>
                <a:srgbClr val="0070C0"/>
              </a:buClr>
              <a:buSzTx/>
              <a:buFont typeface="Arial" panose="020B0604020202020204" pitchFamily="34" charset="0"/>
              <a:buNone/>
              <a:defRPr/>
            </a:pPr>
            <a:endParaRPr kumimoji="0" lang="zh-CN" altLang="en-US" sz="32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sym typeface="+mn-ea"/>
            </a:endParaRPr>
          </a:p>
        </p:txBody>
      </p:sp>
      <p:pic>
        <p:nvPicPr>
          <p:cNvPr id="4" name="图片 3" descr="图形用户界面, 文本, 应用程序, 电子邮件&#10;&#10;AI 生成的内容可能不正确。"/>
          <p:cNvPicPr>
            <a:picLocks noChangeAspect="1"/>
          </p:cNvPicPr>
          <p:nvPr/>
        </p:nvPicPr>
        <p:blipFill>
          <a:blip r:embed="rId1"/>
          <a:stretch>
            <a:fillRect/>
          </a:stretch>
        </p:blipFill>
        <p:spPr>
          <a:xfrm>
            <a:off x="605444" y="1329690"/>
            <a:ext cx="5859362" cy="3816468"/>
          </a:xfrm>
          <a:prstGeom prst="rect">
            <a:avLst/>
          </a:prstGeom>
        </p:spPr>
      </p:pic>
      <p:sp>
        <p:nvSpPr>
          <p:cNvPr id="7" name="文本框 6"/>
          <p:cNvSpPr txBox="1"/>
          <p:nvPr/>
        </p:nvSpPr>
        <p:spPr>
          <a:xfrm>
            <a:off x="7003312" y="1516912"/>
            <a:ext cx="4724214" cy="2031325"/>
          </a:xfrm>
          <a:prstGeom prst="rect">
            <a:avLst/>
          </a:prstGeom>
          <a:noFill/>
        </p:spPr>
        <p:txBody>
          <a:bodyPr wrap="square" rtlCol="0">
            <a:spAutoFit/>
          </a:bodyPr>
          <a:lstStyle/>
          <a:p>
            <a:r>
              <a:rPr lang="en-US" altLang="zh-CN" dirty="0"/>
              <a:t>Analysis_1</a:t>
            </a:r>
            <a:r>
              <a:rPr lang="zh-CN" altLang="en-US" dirty="0"/>
              <a:t>总结分析</a:t>
            </a:r>
            <a:endParaRPr lang="en-US" altLang="zh-CN" dirty="0"/>
          </a:p>
          <a:p>
            <a:r>
              <a:rPr lang="en-US" altLang="zh-CN" dirty="0"/>
              <a:t>1.</a:t>
            </a:r>
            <a:r>
              <a:rPr lang="zh-CN" altLang="en-US" dirty="0"/>
              <a:t>不同极性的词，在数值上是有区别的</a:t>
            </a:r>
            <a:endParaRPr lang="en-US" altLang="zh-CN" dirty="0"/>
          </a:p>
          <a:p>
            <a:r>
              <a:rPr lang="en-US" altLang="zh-CN" dirty="0"/>
              <a:t>2.</a:t>
            </a:r>
            <a:r>
              <a:rPr lang="zh-CN" altLang="en-US" dirty="0"/>
              <a:t> </a:t>
            </a:r>
            <a:r>
              <a:rPr lang="en-US" altLang="zh-CN" dirty="0" err="1"/>
              <a:t>SnowNLP</a:t>
            </a:r>
            <a:r>
              <a:rPr lang="zh-CN" altLang="en-US" dirty="0"/>
              <a:t>和</a:t>
            </a:r>
            <a:r>
              <a:rPr lang="en-US" altLang="zh-CN" dirty="0" err="1"/>
              <a:t>textblob</a:t>
            </a:r>
            <a:r>
              <a:rPr lang="zh-CN" altLang="en-US" dirty="0"/>
              <a:t>的计分方法不同。</a:t>
            </a:r>
            <a:r>
              <a:rPr lang="en-US" altLang="zh-CN" dirty="0" err="1"/>
              <a:t>SnowNLP</a:t>
            </a:r>
            <a:r>
              <a:rPr lang="zh-CN" altLang="en-US" dirty="0"/>
              <a:t>的情感分析取值，表达的是“这句话代表正面情感的概率”。也就是说，对“我今天很愤怒”一句，</a:t>
            </a:r>
            <a:r>
              <a:rPr lang="en-US" altLang="zh-CN" dirty="0" err="1"/>
              <a:t>SnowNLP</a:t>
            </a:r>
            <a:r>
              <a:rPr lang="zh-CN" altLang="en-US" dirty="0"/>
              <a:t>认为，它表达正面情感的概率很低很低。</a:t>
            </a:r>
            <a:endParaRPr lang="zh-CN" altLang="en-US"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
          <p:cNvSpPr txBox="1"/>
          <p:nvPr/>
        </p:nvSpPr>
        <p:spPr>
          <a:xfrm>
            <a:off x="500284" y="265981"/>
            <a:ext cx="10550670" cy="673735"/>
          </a:xfrm>
          <a:prstGeom prst="rect">
            <a:avLst/>
          </a:prstGeom>
          <a:noFill/>
        </p:spPr>
        <p:txBody>
          <a:bodyPr wrap="square" lIns="0" tIns="0" rIns="0" rtlCol="0">
            <a:spAutoFit/>
          </a:bodyPr>
          <a:lstStyle/>
          <a:p>
            <a:pPr marL="0" marR="0" lvl="0" indent="0" algn="l" defTabSz="0" rtl="0" eaLnBrk="1" fontAlgn="auto" latinLnBrk="0" hangingPunct="1">
              <a:lnSpc>
                <a:spcPts val="4900"/>
              </a:lnSpc>
              <a:spcBef>
                <a:spcPts val="0"/>
              </a:spcBef>
              <a:spcAft>
                <a:spcPts val="0"/>
              </a:spcAft>
              <a:buClrTx/>
              <a:buSzTx/>
              <a:buFontTx/>
              <a:buNone/>
              <a:defRPr/>
            </a:pPr>
            <a:r>
              <a:rPr kumimoji="0" lang="zh-CN" altLang="en-US" sz="3600" b="1" i="0" u="none" strike="noStrike" kern="1200" cap="none" spc="0" normalizeH="0" baseline="0" noProof="0" dirty="0">
                <a:ln>
                  <a:noFill/>
                </a:ln>
                <a:solidFill>
                  <a:srgbClr val="FF0000"/>
                </a:solidFill>
                <a:effectLst/>
                <a:uLnTx/>
                <a:uFillTx/>
                <a:latin typeface="宋体" panose="02010600030101010101" pitchFamily="2" charset="-122"/>
                <a:ea typeface="宋体" panose="02010600030101010101" pitchFamily="2" charset="-122"/>
                <a:cs typeface="Trebuchet MS" panose="020B0603020202020204" pitchFamily="18" charset="0"/>
              </a:rPr>
              <a:t>第四讲 情感分析</a:t>
            </a:r>
            <a:endParaRPr kumimoji="0" lang="en-US" altLang="zh-CN" sz="3600" b="1" i="0" u="none" strike="noStrike" kern="1200" cap="none" spc="0" normalizeH="0" baseline="0" noProof="0" dirty="0">
              <a:ln>
                <a:noFill/>
              </a:ln>
              <a:solidFill>
                <a:srgbClr val="FF0000"/>
              </a:solidFill>
              <a:effectLst/>
              <a:uLnTx/>
              <a:uFillTx/>
              <a:latin typeface="宋体" panose="02010600030101010101" pitchFamily="2" charset="-122"/>
              <a:ea typeface="宋体" panose="02010600030101010101" pitchFamily="2" charset="-122"/>
              <a:cs typeface="Trebuchet MS" panose="020B0603020202020204" pitchFamily="18" charset="0"/>
            </a:endParaRPr>
          </a:p>
        </p:txBody>
      </p:sp>
      <p:pic>
        <p:nvPicPr>
          <p:cNvPr id="4" name="图片 3" descr="图形用户界面, 文本, 应用程序, 电子邮件&#10;&#10;AI 生成的内容可能不正确。"/>
          <p:cNvPicPr>
            <a:picLocks noChangeAspect="1"/>
          </p:cNvPicPr>
          <p:nvPr/>
        </p:nvPicPr>
        <p:blipFill>
          <a:blip r:embed="rId1"/>
          <a:stretch>
            <a:fillRect/>
          </a:stretch>
        </p:blipFill>
        <p:spPr>
          <a:xfrm>
            <a:off x="67283" y="1325024"/>
            <a:ext cx="7187012" cy="4479851"/>
          </a:xfrm>
          <a:prstGeom prst="rect">
            <a:avLst/>
          </a:prstGeom>
        </p:spPr>
      </p:pic>
      <p:pic>
        <p:nvPicPr>
          <p:cNvPr id="8" name="图片 7" descr="图形用户界面, 文本, 应用程序&#10;&#10;AI 生成的内容可能不正确。"/>
          <p:cNvPicPr>
            <a:picLocks noChangeAspect="1"/>
          </p:cNvPicPr>
          <p:nvPr/>
        </p:nvPicPr>
        <p:blipFill>
          <a:blip r:embed="rId2"/>
          <a:stretch>
            <a:fillRect/>
          </a:stretch>
        </p:blipFill>
        <p:spPr>
          <a:xfrm>
            <a:off x="5024292" y="1325526"/>
            <a:ext cx="7103913" cy="4084953"/>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p:nvPr/>
        </p:nvSpPr>
        <p:spPr>
          <a:xfrm>
            <a:off x="937944" y="1329523"/>
            <a:ext cx="10456887" cy="4211585"/>
          </a:xfrm>
          <a:prstGeom prst="rect">
            <a:avLst/>
          </a:prstGeom>
        </p:spPr>
        <p:txBody>
          <a:bodyPr vert="horz" lIns="121920" tIns="60960" rIns="121920" bIns="60960" rtlCol="0" anchor="t"/>
          <a:lstStyle>
            <a:lvl1pPr marL="342900" indent="-341630" algn="l" defTabSz="914400" rtl="0" eaLnBrk="1" latinLnBrk="0" hangingPunct="1">
              <a:spcBef>
                <a:spcPts val="95"/>
              </a:spcBef>
              <a:buFont typeface="Arial" panose="020B0604020202020204" pitchFamily="34" charset="0"/>
              <a:buChar char="•"/>
              <a:defRPr sz="3200" kern="1200">
                <a:solidFill>
                  <a:schemeClr val="tx1"/>
                </a:solidFill>
                <a:latin typeface="+mn-lt"/>
                <a:ea typeface="+mn-ea"/>
                <a:cs typeface="+mn-cs"/>
              </a:defRPr>
            </a:lvl1pPr>
            <a:lvl2pPr marL="742950" indent="-284480" algn="l" defTabSz="914400" rtl="0" eaLnBrk="1" latinLnBrk="0" hangingPunct="1">
              <a:spcBef>
                <a:spcPts val="95"/>
              </a:spcBef>
              <a:buFont typeface="Arial" panose="020B0604020202020204" pitchFamily="34" charset="0"/>
              <a:buChar char="–"/>
              <a:defRPr sz="2800" kern="1200">
                <a:solidFill>
                  <a:schemeClr val="tx1"/>
                </a:solidFill>
                <a:latin typeface="+mn-lt"/>
                <a:ea typeface="+mn-ea"/>
                <a:cs typeface="+mn-cs"/>
              </a:defRPr>
            </a:lvl2pPr>
            <a:lvl3pPr marL="1143000" indent="-227330" algn="l" defTabSz="914400" rtl="0" eaLnBrk="1" latinLnBrk="0" hangingPunct="1">
              <a:spcBef>
                <a:spcPts val="95"/>
              </a:spcBef>
              <a:buFont typeface="Arial" panose="020B0604020202020204" pitchFamily="34" charset="0"/>
              <a:buChar char="•"/>
              <a:defRPr sz="2400" kern="1200">
                <a:solidFill>
                  <a:schemeClr val="tx1"/>
                </a:solidFill>
                <a:latin typeface="+mn-lt"/>
                <a:ea typeface="+mn-ea"/>
                <a:cs typeface="+mn-cs"/>
              </a:defRPr>
            </a:lvl3pPr>
            <a:lvl4pPr marL="1600200" indent="-227330" algn="l" defTabSz="914400" rtl="0" eaLnBrk="1" latinLnBrk="0" hangingPunct="1">
              <a:spcBef>
                <a:spcPts val="95"/>
              </a:spcBef>
              <a:buFont typeface="Arial" panose="020B0604020202020204" pitchFamily="34" charset="0"/>
              <a:buChar char="–"/>
              <a:defRPr sz="2000" kern="1200">
                <a:solidFill>
                  <a:schemeClr val="tx1"/>
                </a:solidFill>
                <a:latin typeface="+mn-lt"/>
                <a:ea typeface="+mn-ea"/>
                <a:cs typeface="+mn-cs"/>
              </a:defRPr>
            </a:lvl4pPr>
            <a:lvl5pPr marL="2057400" indent="-227330" algn="l" defTabSz="914400" rtl="0" eaLnBrk="1" latinLnBrk="0" hangingPunct="1">
              <a:spcBef>
                <a:spcPts val="95"/>
              </a:spcBef>
              <a:buFont typeface="Arial" panose="020B0604020202020204" pitchFamily="34" charset="0"/>
              <a:buChar char="»"/>
              <a:defRPr sz="2000" kern="1200">
                <a:solidFill>
                  <a:schemeClr val="tx1"/>
                </a:solidFill>
                <a:latin typeface="+mn-lt"/>
                <a:ea typeface="+mn-ea"/>
                <a:cs typeface="+mn-cs"/>
              </a:defRPr>
            </a:lvl5pPr>
            <a:lvl6pPr marL="2514600" indent="-227330" algn="l" defTabSz="914400" rtl="0" eaLnBrk="1" latinLnBrk="0" hangingPunct="1">
              <a:spcBef>
                <a:spcPts val="95"/>
              </a:spcBef>
              <a:buFont typeface="Arial" panose="020B0604020202020204" pitchFamily="34" charset="0"/>
              <a:buChar char="•"/>
              <a:defRPr sz="2000" kern="1200">
                <a:solidFill>
                  <a:schemeClr val="tx1"/>
                </a:solidFill>
                <a:latin typeface="+mn-lt"/>
                <a:ea typeface="+mn-ea"/>
                <a:cs typeface="+mn-cs"/>
              </a:defRPr>
            </a:lvl6pPr>
            <a:lvl7pPr marL="2971800" indent="-227330" algn="l" defTabSz="914400" rtl="0" eaLnBrk="1" latinLnBrk="0" hangingPunct="1">
              <a:spcBef>
                <a:spcPts val="95"/>
              </a:spcBef>
              <a:buFont typeface="Arial" panose="020B0604020202020204" pitchFamily="34" charset="0"/>
              <a:buChar char="•"/>
              <a:defRPr sz="2000" kern="1200">
                <a:solidFill>
                  <a:schemeClr val="tx1"/>
                </a:solidFill>
                <a:latin typeface="+mn-lt"/>
                <a:ea typeface="+mn-ea"/>
                <a:cs typeface="+mn-cs"/>
              </a:defRPr>
            </a:lvl7pPr>
            <a:lvl8pPr marL="3429000" indent="-227330" algn="l" defTabSz="914400" rtl="0" eaLnBrk="1" latinLnBrk="0" hangingPunct="1">
              <a:spcBef>
                <a:spcPts val="95"/>
              </a:spcBef>
              <a:buFont typeface="Arial" panose="020B0604020202020204" pitchFamily="34" charset="0"/>
              <a:buChar char="•"/>
              <a:defRPr sz="2000" kern="1200">
                <a:solidFill>
                  <a:schemeClr val="tx1"/>
                </a:solidFill>
                <a:latin typeface="+mn-lt"/>
                <a:ea typeface="+mn-ea"/>
                <a:cs typeface="+mn-cs"/>
              </a:defRPr>
            </a:lvl8pPr>
            <a:lvl9pPr marL="3886200" indent="-227330" algn="l" defTabSz="914400" rtl="0" eaLnBrk="1" latinLnBrk="0" hangingPunct="1">
              <a:spcBef>
                <a:spcPts val="95"/>
              </a:spcBef>
              <a:buFont typeface="Arial" panose="020B0604020202020204" pitchFamily="34" charset="0"/>
              <a:buChar char="•"/>
              <a:defRPr sz="2000" kern="1200">
                <a:solidFill>
                  <a:schemeClr val="tx1"/>
                </a:solidFill>
                <a:latin typeface="+mn-lt"/>
                <a:ea typeface="+mn-ea"/>
                <a:cs typeface="+mn-cs"/>
              </a:defRPr>
            </a:lvl9pPr>
          </a:lstStyle>
          <a:p>
            <a:pPr marL="87630" marR="0" lvl="0" indent="0" algn="just" defTabSz="914400" rtl="0" eaLnBrk="1" fontAlgn="auto" latinLnBrk="0" hangingPunct="1">
              <a:lnSpc>
                <a:spcPct val="110000"/>
              </a:lnSpc>
              <a:spcBef>
                <a:spcPts val="95"/>
              </a:spcBef>
              <a:spcAft>
                <a:spcPts val="0"/>
              </a:spcAft>
              <a:buClr>
                <a:srgbClr val="0070C0"/>
              </a:buClr>
              <a:buSzTx/>
              <a:buNone/>
              <a:defRPr/>
            </a:pPr>
            <a:r>
              <a:rPr kumimoji="0" lang="en-US" altLang="zh-CN" sz="2400" b="0"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Times New Roman" panose="02020603050405020304" pitchFamily="18" charset="0"/>
              </a:rPr>
              <a:t>1.</a:t>
            </a:r>
            <a:r>
              <a:rPr kumimoji="0" lang="zh-CN" altLang="en-US" sz="2400" b="0"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Times New Roman" panose="02020603050405020304" pitchFamily="18" charset="0"/>
              </a:rPr>
              <a:t>学习使用在线</a:t>
            </a:r>
            <a:r>
              <a:rPr kumimoji="0" lang="en-US" altLang="zh-CN" sz="24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NLPIR</a:t>
            </a:r>
            <a:r>
              <a:rPr kumimoji="0" lang="zh-CN" altLang="en-US" sz="24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分词系统或微词云分词或清华大学分词演示系统；</a:t>
            </a:r>
            <a:endParaRPr kumimoji="0" lang="en-US" altLang="zh-CN" sz="24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endParaRPr>
          </a:p>
          <a:p>
            <a:pPr marL="87630" marR="0" lvl="0" indent="0" algn="just" defTabSz="914400" rtl="0" eaLnBrk="1" fontAlgn="auto" latinLnBrk="0" hangingPunct="1">
              <a:lnSpc>
                <a:spcPct val="110000"/>
              </a:lnSpc>
              <a:spcBef>
                <a:spcPts val="95"/>
              </a:spcBef>
              <a:spcAft>
                <a:spcPts val="0"/>
              </a:spcAft>
              <a:buClr>
                <a:srgbClr val="0070C0"/>
              </a:buClr>
              <a:buSzTx/>
              <a:buFont typeface="Arial" panose="020B0604020202020204" pitchFamily="34" charset="0"/>
              <a:buNone/>
              <a:defRPr/>
            </a:pPr>
            <a:endParaRPr kumimoji="0" lang="en-US" altLang="zh-CN" sz="2400" b="0"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Times New Roman" panose="02020603050405020304" pitchFamily="18" charset="0"/>
            </a:endParaRPr>
          </a:p>
        </p:txBody>
      </p:sp>
      <p:sp>
        <p:nvSpPr>
          <p:cNvPr id="2" name="矩形 1"/>
          <p:cNvSpPr/>
          <p:nvPr/>
        </p:nvSpPr>
        <p:spPr>
          <a:xfrm>
            <a:off x="94535" y="291900"/>
            <a:ext cx="4442460" cy="632460"/>
          </a:xfrm>
          <a:prstGeom prst="rect">
            <a:avLst/>
          </a:prstGeom>
        </p:spPr>
        <p:txBody>
          <a:bodyPr wrap="none">
            <a:spAutoFit/>
          </a:bodyPr>
          <a:lstStyle/>
          <a:p>
            <a:pPr marL="87630" marR="0" lvl="0" indent="0" algn="ctr" defTabSz="914400" rtl="0" eaLnBrk="1" fontAlgn="auto" latinLnBrk="0" hangingPunct="1">
              <a:lnSpc>
                <a:spcPct val="110000"/>
              </a:lnSpc>
              <a:spcBef>
                <a:spcPts val="0"/>
              </a:spcBef>
              <a:spcAft>
                <a:spcPts val="0"/>
              </a:spcAft>
              <a:buClr>
                <a:srgbClr val="0070C0"/>
              </a:buClr>
              <a:buSzTx/>
              <a:buFontTx/>
              <a:buNone/>
              <a:defRPr/>
            </a:pPr>
            <a:r>
              <a:rPr kumimoji="0" lang="zh-CN" altLang="en-US" sz="3200" b="1" i="0" u="none" strike="noStrike" kern="1200" cap="none" spc="0" normalizeH="0" baseline="0" noProof="0" dirty="0">
                <a:ln>
                  <a:noFill/>
                </a:ln>
                <a:solidFill>
                  <a:srgbClr val="FF0000"/>
                </a:solidFill>
                <a:effectLst/>
                <a:uLnTx/>
                <a:uFillTx/>
                <a:latin typeface="Times New Roman" panose="02020603050405020304" pitchFamily="18" charset="0"/>
                <a:ea typeface="宋体" panose="02010600030101010101" pitchFamily="2" charset="-122"/>
                <a:cs typeface="Times New Roman" panose="02020603050405020304" pitchFamily="18" charset="0"/>
              </a:rPr>
              <a:t>第一讲 课程导言与分词</a:t>
            </a:r>
            <a:endParaRPr kumimoji="0" lang="zh-CN" altLang="en-US" sz="3200" b="1" i="0" u="none" strike="noStrike" kern="1200" cap="none" spc="0" normalizeH="0" baseline="0" noProof="0" dirty="0">
              <a:ln>
                <a:noFill/>
              </a:ln>
              <a:solidFill>
                <a:srgbClr val="FF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5" name="图片 4" descr="图形用户界面, 文本&#10;&#10;AI 生成的内容可能不正确。"/>
          <p:cNvPicPr>
            <a:picLocks noChangeAspect="1"/>
          </p:cNvPicPr>
          <p:nvPr/>
        </p:nvPicPr>
        <p:blipFill>
          <a:blip r:embed="rId1"/>
          <a:stretch>
            <a:fillRect/>
          </a:stretch>
        </p:blipFill>
        <p:spPr>
          <a:xfrm>
            <a:off x="2598877" y="1759907"/>
            <a:ext cx="5586881" cy="4311979"/>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
          <p:cNvSpPr txBox="1"/>
          <p:nvPr/>
        </p:nvSpPr>
        <p:spPr>
          <a:xfrm>
            <a:off x="500284" y="265981"/>
            <a:ext cx="10550670" cy="673735"/>
          </a:xfrm>
          <a:prstGeom prst="rect">
            <a:avLst/>
          </a:prstGeom>
          <a:noFill/>
        </p:spPr>
        <p:txBody>
          <a:bodyPr wrap="square" lIns="0" tIns="0" rIns="0" rtlCol="0">
            <a:spAutoFit/>
          </a:bodyPr>
          <a:lstStyle/>
          <a:p>
            <a:pPr marL="0" marR="0" lvl="0" indent="0" algn="l" defTabSz="0" rtl="0" eaLnBrk="1" fontAlgn="auto" latinLnBrk="0" hangingPunct="1">
              <a:lnSpc>
                <a:spcPts val="4900"/>
              </a:lnSpc>
              <a:spcBef>
                <a:spcPts val="0"/>
              </a:spcBef>
              <a:spcAft>
                <a:spcPts val="0"/>
              </a:spcAft>
              <a:buClrTx/>
              <a:buSzTx/>
              <a:buFontTx/>
              <a:buNone/>
              <a:defRPr/>
            </a:pPr>
            <a:r>
              <a:rPr kumimoji="0" lang="zh-CN" altLang="en-US" sz="3600" b="1" i="0" u="none" strike="noStrike" kern="1200" cap="none" spc="0" normalizeH="0" baseline="0" noProof="0" dirty="0">
                <a:ln>
                  <a:noFill/>
                </a:ln>
                <a:solidFill>
                  <a:srgbClr val="FF0000"/>
                </a:solidFill>
                <a:effectLst/>
                <a:uLnTx/>
                <a:uFillTx/>
                <a:latin typeface="宋体" panose="02010600030101010101" pitchFamily="2" charset="-122"/>
                <a:ea typeface="宋体" panose="02010600030101010101" pitchFamily="2" charset="-122"/>
                <a:cs typeface="Trebuchet MS" panose="020B0603020202020204" pitchFamily="18" charset="0"/>
              </a:rPr>
              <a:t>第四讲 情感分析</a:t>
            </a:r>
            <a:endParaRPr kumimoji="0" lang="en-US" altLang="zh-CN" sz="3600" b="1" i="0" u="none" strike="noStrike" kern="1200" cap="none" spc="0" normalizeH="0" baseline="0" noProof="0" dirty="0">
              <a:ln>
                <a:noFill/>
              </a:ln>
              <a:solidFill>
                <a:srgbClr val="FF0000"/>
              </a:solidFill>
              <a:effectLst/>
              <a:uLnTx/>
              <a:uFillTx/>
              <a:latin typeface="宋体" panose="02010600030101010101" pitchFamily="2" charset="-122"/>
              <a:ea typeface="宋体" panose="02010600030101010101" pitchFamily="2" charset="-122"/>
              <a:cs typeface="Trebuchet MS" panose="020B0603020202020204" pitchFamily="18" charset="0"/>
            </a:endParaRPr>
          </a:p>
        </p:txBody>
      </p:sp>
      <p:pic>
        <p:nvPicPr>
          <p:cNvPr id="3" name="图片 2" descr="图形用户界面, 文本, 应用程序, 电子邮件&#10;&#10;AI 生成的内容可能不正确。"/>
          <p:cNvPicPr>
            <a:picLocks noChangeAspect="1"/>
          </p:cNvPicPr>
          <p:nvPr/>
        </p:nvPicPr>
        <p:blipFill>
          <a:blip r:embed="rId1"/>
          <a:stretch>
            <a:fillRect/>
          </a:stretch>
        </p:blipFill>
        <p:spPr>
          <a:xfrm>
            <a:off x="-209281" y="1917045"/>
            <a:ext cx="7687514" cy="3748743"/>
          </a:xfrm>
          <a:prstGeom prst="rect">
            <a:avLst/>
          </a:prstGeom>
        </p:spPr>
      </p:pic>
      <p:pic>
        <p:nvPicPr>
          <p:cNvPr id="6" name="图片 5"/>
          <p:cNvPicPr>
            <a:picLocks noChangeAspect="1"/>
          </p:cNvPicPr>
          <p:nvPr/>
        </p:nvPicPr>
        <p:blipFill>
          <a:blip r:embed="rId2"/>
          <a:stretch>
            <a:fillRect/>
          </a:stretch>
        </p:blipFill>
        <p:spPr>
          <a:xfrm>
            <a:off x="5587631" y="1623237"/>
            <a:ext cx="6164890" cy="4042551"/>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
          <p:cNvSpPr txBox="1"/>
          <p:nvPr/>
        </p:nvSpPr>
        <p:spPr>
          <a:xfrm>
            <a:off x="500284" y="265981"/>
            <a:ext cx="10550670" cy="673735"/>
          </a:xfrm>
          <a:prstGeom prst="rect">
            <a:avLst/>
          </a:prstGeom>
          <a:noFill/>
        </p:spPr>
        <p:txBody>
          <a:bodyPr wrap="square" lIns="0" tIns="0" rIns="0" rtlCol="0">
            <a:spAutoFit/>
          </a:bodyPr>
          <a:lstStyle/>
          <a:p>
            <a:pPr marL="0" marR="0" lvl="0" indent="0" algn="l" defTabSz="0" rtl="0" eaLnBrk="1" fontAlgn="auto" latinLnBrk="0" hangingPunct="1">
              <a:lnSpc>
                <a:spcPts val="4900"/>
              </a:lnSpc>
              <a:spcBef>
                <a:spcPts val="0"/>
              </a:spcBef>
              <a:spcAft>
                <a:spcPts val="0"/>
              </a:spcAft>
              <a:buClrTx/>
              <a:buSzTx/>
              <a:buFontTx/>
              <a:buNone/>
              <a:defRPr/>
            </a:pPr>
            <a:r>
              <a:rPr kumimoji="0" lang="zh-CN" altLang="en-US" sz="3600" b="1" i="0" u="none" strike="noStrike" kern="1200" cap="none" spc="0" normalizeH="0" baseline="0" noProof="0" dirty="0">
                <a:ln>
                  <a:noFill/>
                </a:ln>
                <a:solidFill>
                  <a:srgbClr val="FF0000"/>
                </a:solidFill>
                <a:effectLst/>
                <a:uLnTx/>
                <a:uFillTx/>
                <a:latin typeface="宋体" panose="02010600030101010101" pitchFamily="2" charset="-122"/>
                <a:ea typeface="宋体" panose="02010600030101010101" pitchFamily="2" charset="-122"/>
                <a:cs typeface="Trebuchet MS" panose="020B0603020202020204" pitchFamily="18" charset="0"/>
              </a:rPr>
              <a:t>第四讲 情感分析</a:t>
            </a:r>
            <a:endParaRPr kumimoji="0" lang="en-US" altLang="zh-CN" sz="3600" b="1" i="0" u="none" strike="noStrike" kern="1200" cap="none" spc="0" normalizeH="0" baseline="0" noProof="0" dirty="0">
              <a:ln>
                <a:noFill/>
              </a:ln>
              <a:solidFill>
                <a:srgbClr val="FF0000"/>
              </a:solidFill>
              <a:effectLst/>
              <a:uLnTx/>
              <a:uFillTx/>
              <a:latin typeface="宋体" panose="02010600030101010101" pitchFamily="2" charset="-122"/>
              <a:ea typeface="宋体" panose="02010600030101010101" pitchFamily="2" charset="-122"/>
              <a:cs typeface="Trebuchet MS" panose="020B0603020202020204" pitchFamily="18" charset="0"/>
            </a:endParaRPr>
          </a:p>
        </p:txBody>
      </p:sp>
      <p:pic>
        <p:nvPicPr>
          <p:cNvPr id="4" name="图片 3" descr="图形用户界面&#10;&#10;AI 生成的内容可能不正确。"/>
          <p:cNvPicPr>
            <a:picLocks noChangeAspect="1"/>
          </p:cNvPicPr>
          <p:nvPr/>
        </p:nvPicPr>
        <p:blipFill>
          <a:blip r:embed="rId1"/>
          <a:stretch>
            <a:fillRect/>
          </a:stretch>
        </p:blipFill>
        <p:spPr>
          <a:xfrm>
            <a:off x="216662" y="1311349"/>
            <a:ext cx="7084362" cy="4609769"/>
          </a:xfrm>
          <a:prstGeom prst="rect">
            <a:avLst/>
          </a:prstGeom>
        </p:spPr>
      </p:pic>
      <p:sp>
        <p:nvSpPr>
          <p:cNvPr id="7" name="文本框 6"/>
          <p:cNvSpPr txBox="1"/>
          <p:nvPr/>
        </p:nvSpPr>
        <p:spPr>
          <a:xfrm>
            <a:off x="7655443" y="1502735"/>
            <a:ext cx="3707217" cy="2308324"/>
          </a:xfrm>
          <a:prstGeom prst="rect">
            <a:avLst/>
          </a:prstGeom>
          <a:noFill/>
        </p:spPr>
        <p:txBody>
          <a:bodyPr wrap="square">
            <a:spAutoFit/>
          </a:bodyPr>
          <a:lstStyle/>
          <a:p>
            <a:r>
              <a:rPr lang="en-US" altLang="zh-CN" dirty="0"/>
              <a:t>Analysis_2</a:t>
            </a:r>
            <a:r>
              <a:rPr lang="zh-CN" altLang="en-US" dirty="0"/>
              <a:t>总结分析</a:t>
            </a:r>
            <a:endParaRPr lang="en-US" altLang="zh-CN" dirty="0"/>
          </a:p>
          <a:p>
            <a:r>
              <a:rPr lang="en-US" altLang="zh-CN" dirty="0"/>
              <a:t>1.</a:t>
            </a:r>
            <a:r>
              <a:rPr lang="zh-CN" altLang="en-US" dirty="0"/>
              <a:t>从</a:t>
            </a:r>
            <a:r>
              <a:rPr lang="en-US" altLang="zh-CN" dirty="0" err="1"/>
              <a:t>ggplot</a:t>
            </a:r>
            <a:r>
              <a:rPr lang="zh-CN" altLang="en-US" dirty="0"/>
              <a:t>中引入绘图函数，并且让</a:t>
            </a:r>
            <a:r>
              <a:rPr lang="en-US" altLang="zh-CN" dirty="0" err="1"/>
              <a:t>Jupyter</a:t>
            </a:r>
            <a:r>
              <a:rPr lang="en-US" altLang="zh-CN" dirty="0"/>
              <a:t> Notebook</a:t>
            </a:r>
            <a:r>
              <a:rPr lang="zh-CN" altLang="en-US" dirty="0"/>
              <a:t>可以直接显示图像。</a:t>
            </a:r>
            <a:endParaRPr lang="en-US" altLang="zh-CN" dirty="0"/>
          </a:p>
          <a:p>
            <a:r>
              <a:rPr lang="en-US" altLang="zh-CN" dirty="0"/>
              <a:t>2.</a:t>
            </a:r>
            <a:r>
              <a:rPr lang="zh-CN" altLang="en-US" dirty="0"/>
              <a:t>结果不合理：自然语言的分析，不仅要看表达强烈情感的关键词，也需要考虑到表述方式和上下文等诸多因素。</a:t>
            </a:r>
            <a:endParaRPr lang="en-US" altLang="zh-CN" dirty="0"/>
          </a:p>
          <a:p>
            <a:endParaRPr lang="en-US" altLang="zh-CN"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
          <p:cNvSpPr txBox="1"/>
          <p:nvPr/>
        </p:nvSpPr>
        <p:spPr>
          <a:xfrm>
            <a:off x="500284" y="265981"/>
            <a:ext cx="10550670" cy="673735"/>
          </a:xfrm>
          <a:prstGeom prst="rect">
            <a:avLst/>
          </a:prstGeom>
          <a:noFill/>
        </p:spPr>
        <p:txBody>
          <a:bodyPr wrap="square" lIns="0" tIns="0" rIns="0" rtlCol="0">
            <a:spAutoFit/>
          </a:bodyPr>
          <a:lstStyle/>
          <a:p>
            <a:pPr marL="0" marR="0" lvl="0" indent="0" algn="l" defTabSz="0" rtl="0" eaLnBrk="1" fontAlgn="auto" latinLnBrk="0" hangingPunct="1">
              <a:lnSpc>
                <a:spcPts val="4900"/>
              </a:lnSpc>
              <a:spcBef>
                <a:spcPts val="0"/>
              </a:spcBef>
              <a:spcAft>
                <a:spcPts val="0"/>
              </a:spcAft>
              <a:buClrTx/>
              <a:buSzTx/>
              <a:buFontTx/>
              <a:buNone/>
              <a:defRPr/>
            </a:pPr>
            <a:r>
              <a:rPr kumimoji="0" lang="zh-CN" altLang="en-US" sz="3600" b="1" i="0" u="none" strike="noStrike" kern="1200" cap="none" spc="0" normalizeH="0" baseline="0" noProof="0" dirty="0">
                <a:ln>
                  <a:noFill/>
                </a:ln>
                <a:solidFill>
                  <a:srgbClr val="FF0000"/>
                </a:solidFill>
                <a:effectLst/>
                <a:uLnTx/>
                <a:uFillTx/>
                <a:latin typeface="宋体" panose="02010600030101010101" pitchFamily="2" charset="-122"/>
                <a:ea typeface="宋体" panose="02010600030101010101" pitchFamily="2" charset="-122"/>
                <a:cs typeface="Trebuchet MS" panose="020B0603020202020204" pitchFamily="18" charset="0"/>
              </a:rPr>
              <a:t>第四讲 情感分析</a:t>
            </a:r>
            <a:endParaRPr kumimoji="0" lang="en-US" altLang="zh-CN" sz="3600" b="1" i="0" u="none" strike="noStrike" kern="1200" cap="none" spc="0" normalizeH="0" baseline="0" noProof="0" dirty="0">
              <a:ln>
                <a:noFill/>
              </a:ln>
              <a:solidFill>
                <a:srgbClr val="FF0000"/>
              </a:solidFill>
              <a:effectLst/>
              <a:uLnTx/>
              <a:uFillTx/>
              <a:latin typeface="宋体" panose="02010600030101010101" pitchFamily="2" charset="-122"/>
              <a:ea typeface="宋体" panose="02010600030101010101" pitchFamily="2" charset="-122"/>
              <a:cs typeface="Trebuchet MS" panose="020B0603020202020204" pitchFamily="18" charset="0"/>
            </a:endParaRPr>
          </a:p>
        </p:txBody>
      </p:sp>
      <p:pic>
        <p:nvPicPr>
          <p:cNvPr id="4" name="图片 3" descr="图形用户界面, 文本, 应用程序, 电子邮件&#10;&#10;AI 生成的内容可能不正确。"/>
          <p:cNvPicPr>
            <a:picLocks noChangeAspect="1"/>
          </p:cNvPicPr>
          <p:nvPr/>
        </p:nvPicPr>
        <p:blipFill>
          <a:blip r:embed="rId1"/>
          <a:stretch>
            <a:fillRect/>
          </a:stretch>
        </p:blipFill>
        <p:spPr>
          <a:xfrm>
            <a:off x="231510" y="1297172"/>
            <a:ext cx="7313099" cy="4671237"/>
          </a:xfrm>
          <a:prstGeom prst="rect">
            <a:avLst/>
          </a:prstGeom>
        </p:spPr>
      </p:pic>
      <p:pic>
        <p:nvPicPr>
          <p:cNvPr id="7" name="图片 6" descr="文本&#10;&#10;AI 生成的内容可能不正确。"/>
          <p:cNvPicPr>
            <a:picLocks noChangeAspect="1"/>
          </p:cNvPicPr>
          <p:nvPr/>
        </p:nvPicPr>
        <p:blipFill>
          <a:blip r:embed="rId2"/>
          <a:stretch>
            <a:fillRect/>
          </a:stretch>
        </p:blipFill>
        <p:spPr>
          <a:xfrm>
            <a:off x="4109533" y="1368056"/>
            <a:ext cx="6678172" cy="4600353"/>
          </a:xfrm>
          <a:prstGeom prst="rect">
            <a:avLst/>
          </a:prstGeom>
        </p:spPr>
      </p:pic>
      <p:pic>
        <p:nvPicPr>
          <p:cNvPr id="9" name="图片 8" descr="图形用户界面&#10;&#10;AI 生成的内容可能不正确。"/>
          <p:cNvPicPr>
            <a:picLocks noChangeAspect="1"/>
          </p:cNvPicPr>
          <p:nvPr/>
        </p:nvPicPr>
        <p:blipFill>
          <a:blip r:embed="rId3"/>
          <a:stretch>
            <a:fillRect/>
          </a:stretch>
        </p:blipFill>
        <p:spPr>
          <a:xfrm>
            <a:off x="7448619" y="3053554"/>
            <a:ext cx="6096001" cy="2799670"/>
          </a:xfrm>
          <a:prstGeom prst="rect">
            <a:avLst/>
          </a:prstGeom>
        </p:spPr>
      </p:pic>
      <p:sp>
        <p:nvSpPr>
          <p:cNvPr id="11" name="文本框 10"/>
          <p:cNvSpPr txBox="1"/>
          <p:nvPr/>
        </p:nvSpPr>
        <p:spPr>
          <a:xfrm>
            <a:off x="7889358" y="1368056"/>
            <a:ext cx="2835349" cy="1754326"/>
          </a:xfrm>
          <a:prstGeom prst="rect">
            <a:avLst/>
          </a:prstGeom>
          <a:noFill/>
        </p:spPr>
        <p:txBody>
          <a:bodyPr wrap="square">
            <a:spAutoFit/>
          </a:bodyPr>
          <a:lstStyle/>
          <a:p>
            <a:r>
              <a:rPr lang="en-US" altLang="zh-CN" dirty="0"/>
              <a:t>Analysis_3</a:t>
            </a:r>
            <a:r>
              <a:rPr lang="zh-CN" altLang="en-US" dirty="0"/>
              <a:t>总结分析</a:t>
            </a:r>
            <a:endParaRPr lang="en-US" altLang="zh-CN" dirty="0"/>
          </a:p>
          <a:p>
            <a:r>
              <a:rPr lang="en-US" altLang="zh-CN" dirty="0"/>
              <a:t>1.</a:t>
            </a:r>
            <a:r>
              <a:rPr lang="zh-CN" altLang="en-US" dirty="0"/>
              <a:t>配合使用大模型</a:t>
            </a:r>
            <a:r>
              <a:rPr lang="en-US" altLang="zh-CN" dirty="0"/>
              <a:t>API,</a:t>
            </a:r>
            <a:r>
              <a:rPr lang="zh-CN" altLang="en-US" dirty="0"/>
              <a:t>可辅助多领域工作</a:t>
            </a:r>
            <a:endParaRPr lang="en-US" altLang="zh-CN" dirty="0"/>
          </a:p>
          <a:p>
            <a:r>
              <a:rPr lang="en-US" altLang="zh-CN" dirty="0"/>
              <a:t>2.</a:t>
            </a:r>
            <a:r>
              <a:rPr lang="zh-CN" altLang="en-US" dirty="0"/>
              <a:t>我认为大语言模型在识别患者的身体、心理、情感的工作中，表现良好</a:t>
            </a:r>
            <a:endParaRPr lang="en-US" altLang="zh-CN"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
          <p:cNvSpPr txBox="1"/>
          <p:nvPr/>
        </p:nvSpPr>
        <p:spPr>
          <a:xfrm>
            <a:off x="500284" y="265981"/>
            <a:ext cx="10550670" cy="673735"/>
          </a:xfrm>
          <a:prstGeom prst="rect">
            <a:avLst/>
          </a:prstGeom>
          <a:noFill/>
        </p:spPr>
        <p:txBody>
          <a:bodyPr wrap="square" lIns="0" tIns="0" rIns="0" rtlCol="0">
            <a:spAutoFit/>
          </a:bodyPr>
          <a:lstStyle/>
          <a:p>
            <a:pPr marL="0" marR="0" lvl="0" indent="0" algn="l" defTabSz="0" rtl="0" eaLnBrk="1" fontAlgn="auto" latinLnBrk="0" hangingPunct="1">
              <a:lnSpc>
                <a:spcPts val="4900"/>
              </a:lnSpc>
              <a:spcBef>
                <a:spcPts val="0"/>
              </a:spcBef>
              <a:spcAft>
                <a:spcPts val="0"/>
              </a:spcAft>
              <a:buClrTx/>
              <a:buSzTx/>
              <a:buFontTx/>
              <a:buNone/>
              <a:defRPr/>
            </a:pPr>
            <a:r>
              <a:rPr kumimoji="0" lang="zh-CN" altLang="en-US" sz="3600" b="1" i="0" u="none" strike="noStrike" kern="1200" cap="none" spc="0" normalizeH="0" baseline="0" noProof="0" dirty="0">
                <a:ln>
                  <a:noFill/>
                </a:ln>
                <a:solidFill>
                  <a:srgbClr val="FF0000"/>
                </a:solidFill>
                <a:effectLst/>
                <a:uLnTx/>
                <a:uFillTx/>
                <a:latin typeface="宋体" panose="02010600030101010101" pitchFamily="2" charset="-122"/>
                <a:ea typeface="宋体" panose="02010600030101010101" pitchFamily="2" charset="-122"/>
                <a:cs typeface="Trebuchet MS" panose="020B0603020202020204" pitchFamily="18" charset="0"/>
              </a:rPr>
              <a:t>第四讲 情感分析</a:t>
            </a:r>
            <a:endParaRPr kumimoji="0" lang="en-US" altLang="zh-CN" sz="3600" b="1" i="0" u="none" strike="noStrike" kern="1200" cap="none" spc="0" normalizeH="0" baseline="0" noProof="0" dirty="0">
              <a:ln>
                <a:noFill/>
              </a:ln>
              <a:solidFill>
                <a:srgbClr val="FF0000"/>
              </a:solidFill>
              <a:effectLst/>
              <a:uLnTx/>
              <a:uFillTx/>
              <a:latin typeface="宋体" panose="02010600030101010101" pitchFamily="2" charset="-122"/>
              <a:ea typeface="宋体" panose="02010600030101010101" pitchFamily="2" charset="-122"/>
              <a:cs typeface="Trebuchet MS" panose="020B0603020202020204" pitchFamily="18" charset="0"/>
            </a:endParaRPr>
          </a:p>
        </p:txBody>
      </p:sp>
      <p:pic>
        <p:nvPicPr>
          <p:cNvPr id="4" name="图片 3" descr="文本&#10;&#10;AI 生成的内容可能不正确。"/>
          <p:cNvPicPr>
            <a:picLocks noChangeAspect="1"/>
          </p:cNvPicPr>
          <p:nvPr/>
        </p:nvPicPr>
        <p:blipFill>
          <a:blip r:embed="rId1"/>
          <a:stretch>
            <a:fillRect/>
          </a:stretch>
        </p:blipFill>
        <p:spPr>
          <a:xfrm>
            <a:off x="248549" y="1261731"/>
            <a:ext cx="7563840" cy="4685414"/>
          </a:xfrm>
          <a:prstGeom prst="rect">
            <a:avLst/>
          </a:prstGeom>
        </p:spPr>
      </p:pic>
      <p:pic>
        <p:nvPicPr>
          <p:cNvPr id="7" name="图片 6" descr="图形用户界面, 文本, 应用程序&#10;&#10;AI 生成的内容可能不正确。"/>
          <p:cNvPicPr>
            <a:picLocks noChangeAspect="1"/>
          </p:cNvPicPr>
          <p:nvPr/>
        </p:nvPicPr>
        <p:blipFill>
          <a:blip r:embed="rId2"/>
          <a:stretch>
            <a:fillRect/>
          </a:stretch>
        </p:blipFill>
        <p:spPr>
          <a:xfrm>
            <a:off x="4805916" y="2286077"/>
            <a:ext cx="7964118" cy="3845365"/>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
          <p:cNvSpPr txBox="1"/>
          <p:nvPr/>
        </p:nvSpPr>
        <p:spPr>
          <a:xfrm>
            <a:off x="500284" y="265981"/>
            <a:ext cx="10550670" cy="673735"/>
          </a:xfrm>
          <a:prstGeom prst="rect">
            <a:avLst/>
          </a:prstGeom>
          <a:noFill/>
        </p:spPr>
        <p:txBody>
          <a:bodyPr wrap="square" lIns="0" tIns="0" rIns="0" rtlCol="0">
            <a:spAutoFit/>
          </a:bodyPr>
          <a:lstStyle/>
          <a:p>
            <a:pPr marL="0" marR="0" lvl="0" indent="0" algn="l" defTabSz="0" rtl="0" eaLnBrk="1" fontAlgn="auto" latinLnBrk="0" hangingPunct="1">
              <a:lnSpc>
                <a:spcPts val="4900"/>
              </a:lnSpc>
              <a:spcBef>
                <a:spcPts val="0"/>
              </a:spcBef>
              <a:spcAft>
                <a:spcPts val="0"/>
              </a:spcAft>
              <a:buClrTx/>
              <a:buSzTx/>
              <a:buFontTx/>
              <a:buNone/>
              <a:defRPr/>
            </a:pPr>
            <a:r>
              <a:rPr kumimoji="0" lang="zh-CN" altLang="en-US" sz="3600" b="1" i="0" u="none" strike="noStrike" kern="1200" cap="none" spc="0" normalizeH="0" baseline="0" noProof="0" dirty="0">
                <a:ln>
                  <a:noFill/>
                </a:ln>
                <a:solidFill>
                  <a:srgbClr val="FF0000"/>
                </a:solidFill>
                <a:effectLst/>
                <a:uLnTx/>
                <a:uFillTx/>
                <a:latin typeface="宋体" panose="02010600030101010101" pitchFamily="2" charset="-122"/>
                <a:ea typeface="宋体" panose="02010600030101010101" pitchFamily="2" charset="-122"/>
                <a:cs typeface="Trebuchet MS" panose="020B0603020202020204" pitchFamily="18" charset="0"/>
              </a:rPr>
              <a:t>第四讲 情感分析</a:t>
            </a:r>
            <a:endParaRPr kumimoji="0" lang="en-US" altLang="zh-CN" sz="3600" b="1" i="0" u="none" strike="noStrike" kern="1200" cap="none" spc="0" normalizeH="0" baseline="0" noProof="0" dirty="0">
              <a:ln>
                <a:noFill/>
              </a:ln>
              <a:solidFill>
                <a:srgbClr val="FF0000"/>
              </a:solidFill>
              <a:effectLst/>
              <a:uLnTx/>
              <a:uFillTx/>
              <a:latin typeface="宋体" panose="02010600030101010101" pitchFamily="2" charset="-122"/>
              <a:ea typeface="宋体" panose="02010600030101010101" pitchFamily="2" charset="-122"/>
              <a:cs typeface="Trebuchet MS" panose="020B0603020202020204" pitchFamily="18" charset="0"/>
            </a:endParaRPr>
          </a:p>
        </p:txBody>
      </p:sp>
      <p:pic>
        <p:nvPicPr>
          <p:cNvPr id="3" name="图片 2" descr="文本&#10;&#10;AI 生成的内容可能不正确。"/>
          <p:cNvPicPr>
            <a:picLocks noChangeAspect="1"/>
          </p:cNvPicPr>
          <p:nvPr/>
        </p:nvPicPr>
        <p:blipFill>
          <a:blip r:embed="rId1"/>
          <a:stretch>
            <a:fillRect/>
          </a:stretch>
        </p:blipFill>
        <p:spPr>
          <a:xfrm>
            <a:off x="131688" y="1446027"/>
            <a:ext cx="6269111" cy="4353939"/>
          </a:xfrm>
          <a:prstGeom prst="rect">
            <a:avLst/>
          </a:prstGeom>
        </p:spPr>
      </p:pic>
      <p:pic>
        <p:nvPicPr>
          <p:cNvPr id="6" name="图片 5" descr="图形用户界面, 文本, 应用程序&#10;&#10;AI 生成的内容可能不正确。"/>
          <p:cNvPicPr>
            <a:picLocks noChangeAspect="1"/>
          </p:cNvPicPr>
          <p:nvPr/>
        </p:nvPicPr>
        <p:blipFill>
          <a:blip r:embed="rId2"/>
          <a:stretch>
            <a:fillRect/>
          </a:stretch>
        </p:blipFill>
        <p:spPr>
          <a:xfrm>
            <a:off x="4909985" y="1446027"/>
            <a:ext cx="6269111" cy="4349064"/>
          </a:xfrm>
          <a:prstGeom prst="rect">
            <a:avLst/>
          </a:prstGeom>
        </p:spPr>
      </p:pic>
      <p:pic>
        <p:nvPicPr>
          <p:cNvPr id="8" name="图片 7" descr="图形用户界面, 文本, 应用程序&#10;&#10;AI 生成的内容可能不正确。"/>
          <p:cNvPicPr>
            <a:picLocks noChangeAspect="1"/>
          </p:cNvPicPr>
          <p:nvPr/>
        </p:nvPicPr>
        <p:blipFill>
          <a:blip r:embed="rId3"/>
          <a:stretch>
            <a:fillRect/>
          </a:stretch>
        </p:blipFill>
        <p:spPr>
          <a:xfrm>
            <a:off x="7895714" y="1441152"/>
            <a:ext cx="7798677" cy="4261226"/>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
          <p:cNvSpPr txBox="1"/>
          <p:nvPr/>
        </p:nvSpPr>
        <p:spPr>
          <a:xfrm>
            <a:off x="500284" y="265981"/>
            <a:ext cx="10550670" cy="673735"/>
          </a:xfrm>
          <a:prstGeom prst="rect">
            <a:avLst/>
          </a:prstGeom>
          <a:noFill/>
        </p:spPr>
        <p:txBody>
          <a:bodyPr wrap="square" lIns="0" tIns="0" rIns="0" rtlCol="0">
            <a:spAutoFit/>
          </a:bodyPr>
          <a:lstStyle/>
          <a:p>
            <a:pPr marL="0" marR="0" lvl="0" indent="0" algn="l" defTabSz="0" rtl="0" eaLnBrk="1" fontAlgn="auto" latinLnBrk="0" hangingPunct="1">
              <a:lnSpc>
                <a:spcPts val="4900"/>
              </a:lnSpc>
              <a:spcBef>
                <a:spcPts val="0"/>
              </a:spcBef>
              <a:spcAft>
                <a:spcPts val="0"/>
              </a:spcAft>
              <a:buClrTx/>
              <a:buSzTx/>
              <a:buFontTx/>
              <a:buNone/>
              <a:defRPr/>
            </a:pPr>
            <a:r>
              <a:rPr kumimoji="0" lang="zh-CN" altLang="en-US" sz="3600" b="1" i="0" u="none" strike="noStrike" kern="1200" cap="none" spc="0" normalizeH="0" baseline="0" noProof="0" dirty="0">
                <a:ln>
                  <a:noFill/>
                </a:ln>
                <a:solidFill>
                  <a:srgbClr val="FF0000"/>
                </a:solidFill>
                <a:effectLst/>
                <a:uLnTx/>
                <a:uFillTx/>
                <a:latin typeface="宋体" panose="02010600030101010101" pitchFamily="2" charset="-122"/>
                <a:ea typeface="宋体" panose="02010600030101010101" pitchFamily="2" charset="-122"/>
                <a:cs typeface="Trebuchet MS" panose="020B0603020202020204" pitchFamily="18" charset="0"/>
              </a:rPr>
              <a:t>第四讲 情感分析</a:t>
            </a:r>
            <a:endParaRPr kumimoji="0" lang="en-US" altLang="zh-CN" sz="3600" b="1" i="0" u="none" strike="noStrike" kern="1200" cap="none" spc="0" normalizeH="0" baseline="0" noProof="0" dirty="0">
              <a:ln>
                <a:noFill/>
              </a:ln>
              <a:solidFill>
                <a:srgbClr val="FF0000"/>
              </a:solidFill>
              <a:effectLst/>
              <a:uLnTx/>
              <a:uFillTx/>
              <a:latin typeface="宋体" panose="02010600030101010101" pitchFamily="2" charset="-122"/>
              <a:ea typeface="宋体" panose="02010600030101010101" pitchFamily="2" charset="-122"/>
              <a:cs typeface="Trebuchet MS" panose="020B0603020202020204" pitchFamily="18" charset="0"/>
            </a:endParaRPr>
          </a:p>
        </p:txBody>
      </p:sp>
      <p:pic>
        <p:nvPicPr>
          <p:cNvPr id="7" name="图片 6" descr="图表&#10;&#10;AI 生成的内容可能不正确。"/>
          <p:cNvPicPr>
            <a:picLocks noChangeAspect="1"/>
          </p:cNvPicPr>
          <p:nvPr/>
        </p:nvPicPr>
        <p:blipFill>
          <a:blip r:embed="rId1"/>
          <a:stretch>
            <a:fillRect/>
          </a:stretch>
        </p:blipFill>
        <p:spPr>
          <a:xfrm>
            <a:off x="248094" y="1559150"/>
            <a:ext cx="7433836" cy="3594098"/>
          </a:xfrm>
          <a:prstGeom prst="rect">
            <a:avLst/>
          </a:prstGeom>
        </p:spPr>
      </p:pic>
      <p:sp>
        <p:nvSpPr>
          <p:cNvPr id="9" name="文本框 8"/>
          <p:cNvSpPr txBox="1"/>
          <p:nvPr/>
        </p:nvSpPr>
        <p:spPr>
          <a:xfrm>
            <a:off x="7931887" y="1297172"/>
            <a:ext cx="3508745" cy="2585323"/>
          </a:xfrm>
          <a:prstGeom prst="rect">
            <a:avLst/>
          </a:prstGeom>
          <a:noFill/>
        </p:spPr>
        <p:txBody>
          <a:bodyPr wrap="square">
            <a:spAutoFit/>
          </a:bodyPr>
          <a:lstStyle/>
          <a:p>
            <a:r>
              <a:rPr lang="en-US" altLang="zh-CN" dirty="0"/>
              <a:t>Analysis_4</a:t>
            </a:r>
            <a:r>
              <a:rPr lang="zh-CN" altLang="en-US" dirty="0"/>
              <a:t>总结分析</a:t>
            </a:r>
            <a:endParaRPr lang="en-US" altLang="zh-CN" b="0" i="0" dirty="0">
              <a:effectLst/>
              <a:latin typeface="system-ui"/>
            </a:endParaRPr>
          </a:p>
          <a:p>
            <a:pPr algn="l"/>
            <a:r>
              <a:rPr lang="en-US" altLang="zh-CN" b="0" i="0" dirty="0">
                <a:effectLst/>
                <a:latin typeface="system-ui"/>
              </a:rPr>
              <a:t>1.</a:t>
            </a:r>
            <a:r>
              <a:rPr lang="zh-CN" altLang="en-US" b="0" i="0" dirty="0">
                <a:effectLst/>
                <a:latin typeface="system-ui"/>
              </a:rPr>
              <a:t>使用大语言模型，</a:t>
            </a:r>
            <a:r>
              <a:rPr lang="zh-CN" altLang="en-US" dirty="0">
                <a:latin typeface="system-ui"/>
              </a:rPr>
              <a:t>可以</a:t>
            </a:r>
            <a:r>
              <a:rPr lang="zh-CN" altLang="en-US" b="0" i="0" dirty="0">
                <a:effectLst/>
                <a:latin typeface="system-ui"/>
              </a:rPr>
              <a:t>提取句子，每句话中的情感词，或者隐含的情感实体；</a:t>
            </a:r>
            <a:endParaRPr lang="zh-CN" altLang="en-US" b="0" i="0" dirty="0">
              <a:effectLst/>
              <a:latin typeface="system-ui"/>
            </a:endParaRPr>
          </a:p>
          <a:p>
            <a:pPr algn="l"/>
            <a:r>
              <a:rPr lang="en-US" altLang="zh-CN" b="0" i="0" dirty="0">
                <a:effectLst/>
                <a:latin typeface="system-ui"/>
              </a:rPr>
              <a:t>2.</a:t>
            </a:r>
            <a:r>
              <a:rPr lang="zh-CN" altLang="en-US" b="0" i="0" dirty="0">
                <a:effectLst/>
                <a:latin typeface="system-ui"/>
              </a:rPr>
              <a:t>用大语言模型可以计算出，每一个情感词或者情感词所在句子的情感得分</a:t>
            </a:r>
            <a:endParaRPr lang="en-US" altLang="zh-CN" b="0" i="0" dirty="0">
              <a:effectLst/>
              <a:latin typeface="system-ui"/>
            </a:endParaRPr>
          </a:p>
          <a:p>
            <a:r>
              <a:rPr lang="en-US" altLang="zh-CN" dirty="0">
                <a:latin typeface="system-ui"/>
              </a:rPr>
              <a:t>3.</a:t>
            </a:r>
            <a:r>
              <a:rPr lang="zh-CN" altLang="en-US" dirty="0">
                <a:latin typeface="system-ui"/>
              </a:rPr>
              <a:t>可使用大语言模型</a:t>
            </a:r>
            <a:r>
              <a:rPr lang="zh-CN" altLang="en-US" dirty="0"/>
              <a:t>绘制可视化图表</a:t>
            </a:r>
            <a:endParaRPr lang="zh-CN" altLang="en-US" b="0" i="0" dirty="0">
              <a:effectLst/>
              <a:latin typeface="system-ui"/>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p:nvPr/>
        </p:nvSpPr>
        <p:spPr>
          <a:xfrm>
            <a:off x="437515" y="1329690"/>
            <a:ext cx="11455400" cy="4211320"/>
          </a:xfrm>
          <a:prstGeom prst="rect">
            <a:avLst/>
          </a:prstGeom>
        </p:spPr>
        <p:txBody>
          <a:bodyPr vert="horz" lIns="121920" tIns="60960" rIns="121920" bIns="60960" rtlCol="0" anchor="t">
            <a:normAutofit/>
          </a:bodyPr>
          <a:lstStyle>
            <a:lvl1pPr marL="342900" indent="-341630" algn="l" defTabSz="914400" rtl="0" eaLnBrk="1" latinLnBrk="0" hangingPunct="1">
              <a:spcBef>
                <a:spcPts val="95"/>
              </a:spcBef>
              <a:buFont typeface="Arial" panose="020B0604020202020204" pitchFamily="34" charset="0"/>
              <a:buChar char="•"/>
              <a:defRPr sz="3200" kern="1200">
                <a:solidFill>
                  <a:schemeClr val="tx1"/>
                </a:solidFill>
                <a:latin typeface="+mn-lt"/>
                <a:ea typeface="+mn-ea"/>
                <a:cs typeface="+mn-cs"/>
              </a:defRPr>
            </a:lvl1pPr>
            <a:lvl2pPr marL="742950" indent="-284480" algn="l" defTabSz="914400" rtl="0" eaLnBrk="1" latinLnBrk="0" hangingPunct="1">
              <a:spcBef>
                <a:spcPts val="95"/>
              </a:spcBef>
              <a:buFont typeface="Arial" panose="020B0604020202020204" pitchFamily="34" charset="0"/>
              <a:buChar char="–"/>
              <a:defRPr sz="2800" kern="1200">
                <a:solidFill>
                  <a:schemeClr val="tx1"/>
                </a:solidFill>
                <a:latin typeface="+mn-lt"/>
                <a:ea typeface="+mn-ea"/>
                <a:cs typeface="+mn-cs"/>
              </a:defRPr>
            </a:lvl2pPr>
            <a:lvl3pPr marL="1143000" indent="-227330" algn="l" defTabSz="914400" rtl="0" eaLnBrk="1" latinLnBrk="0" hangingPunct="1">
              <a:spcBef>
                <a:spcPts val="95"/>
              </a:spcBef>
              <a:buFont typeface="Arial" panose="020B0604020202020204" pitchFamily="34" charset="0"/>
              <a:buChar char="•"/>
              <a:defRPr sz="2400" kern="1200">
                <a:solidFill>
                  <a:schemeClr val="tx1"/>
                </a:solidFill>
                <a:latin typeface="+mn-lt"/>
                <a:ea typeface="+mn-ea"/>
                <a:cs typeface="+mn-cs"/>
              </a:defRPr>
            </a:lvl3pPr>
            <a:lvl4pPr marL="1600200" indent="-227330" algn="l" defTabSz="914400" rtl="0" eaLnBrk="1" latinLnBrk="0" hangingPunct="1">
              <a:spcBef>
                <a:spcPts val="95"/>
              </a:spcBef>
              <a:buFont typeface="Arial" panose="020B0604020202020204" pitchFamily="34" charset="0"/>
              <a:buChar char="–"/>
              <a:defRPr sz="2000" kern="1200">
                <a:solidFill>
                  <a:schemeClr val="tx1"/>
                </a:solidFill>
                <a:latin typeface="+mn-lt"/>
                <a:ea typeface="+mn-ea"/>
                <a:cs typeface="+mn-cs"/>
              </a:defRPr>
            </a:lvl4pPr>
            <a:lvl5pPr marL="2057400" indent="-227330" algn="l" defTabSz="914400" rtl="0" eaLnBrk="1" latinLnBrk="0" hangingPunct="1">
              <a:spcBef>
                <a:spcPts val="95"/>
              </a:spcBef>
              <a:buFont typeface="Arial" panose="020B0604020202020204" pitchFamily="34" charset="0"/>
              <a:buChar char="»"/>
              <a:defRPr sz="2000" kern="1200">
                <a:solidFill>
                  <a:schemeClr val="tx1"/>
                </a:solidFill>
                <a:latin typeface="+mn-lt"/>
                <a:ea typeface="+mn-ea"/>
                <a:cs typeface="+mn-cs"/>
              </a:defRPr>
            </a:lvl5pPr>
            <a:lvl6pPr marL="2514600" indent="-227330" algn="l" defTabSz="914400" rtl="0" eaLnBrk="1" latinLnBrk="0" hangingPunct="1">
              <a:spcBef>
                <a:spcPts val="95"/>
              </a:spcBef>
              <a:buFont typeface="Arial" panose="020B0604020202020204" pitchFamily="34" charset="0"/>
              <a:buChar char="•"/>
              <a:defRPr sz="2000" kern="1200">
                <a:solidFill>
                  <a:schemeClr val="tx1"/>
                </a:solidFill>
                <a:latin typeface="+mn-lt"/>
                <a:ea typeface="+mn-ea"/>
                <a:cs typeface="+mn-cs"/>
              </a:defRPr>
            </a:lvl6pPr>
            <a:lvl7pPr marL="2971800" indent="-227330" algn="l" defTabSz="914400" rtl="0" eaLnBrk="1" latinLnBrk="0" hangingPunct="1">
              <a:spcBef>
                <a:spcPts val="95"/>
              </a:spcBef>
              <a:buFont typeface="Arial" panose="020B0604020202020204" pitchFamily="34" charset="0"/>
              <a:buChar char="•"/>
              <a:defRPr sz="2000" kern="1200">
                <a:solidFill>
                  <a:schemeClr val="tx1"/>
                </a:solidFill>
                <a:latin typeface="+mn-lt"/>
                <a:ea typeface="+mn-ea"/>
                <a:cs typeface="+mn-cs"/>
              </a:defRPr>
            </a:lvl7pPr>
            <a:lvl8pPr marL="3429000" indent="-227330" algn="l" defTabSz="914400" rtl="0" eaLnBrk="1" latinLnBrk="0" hangingPunct="1">
              <a:spcBef>
                <a:spcPts val="95"/>
              </a:spcBef>
              <a:buFont typeface="Arial" panose="020B0604020202020204" pitchFamily="34" charset="0"/>
              <a:buChar char="•"/>
              <a:defRPr sz="2000" kern="1200">
                <a:solidFill>
                  <a:schemeClr val="tx1"/>
                </a:solidFill>
                <a:latin typeface="+mn-lt"/>
                <a:ea typeface="+mn-ea"/>
                <a:cs typeface="+mn-cs"/>
              </a:defRPr>
            </a:lvl8pPr>
            <a:lvl9pPr marL="3886200" indent="-227330" algn="l" defTabSz="914400" rtl="0" eaLnBrk="1" latinLnBrk="0" hangingPunct="1">
              <a:spcBef>
                <a:spcPts val="95"/>
              </a:spcBef>
              <a:buFont typeface="Arial" panose="020B0604020202020204" pitchFamily="34" charset="0"/>
              <a:buChar char="•"/>
              <a:defRPr sz="2000" kern="1200">
                <a:solidFill>
                  <a:schemeClr val="tx1"/>
                </a:solidFill>
                <a:latin typeface="+mn-lt"/>
                <a:ea typeface="+mn-ea"/>
                <a:cs typeface="+mn-cs"/>
              </a:defRPr>
            </a:lvl9pPr>
          </a:lstStyle>
          <a:p>
            <a:pPr marL="601980" indent="-514350" algn="just">
              <a:lnSpc>
                <a:spcPct val="110000"/>
              </a:lnSpc>
              <a:buClr>
                <a:srgbClr val="0070C0"/>
              </a:buClr>
              <a:buFont typeface="Wingdings" panose="05000000000000000000" pitchFamily="2" charset="2"/>
              <a:buAutoNum type="arabicPeriod"/>
            </a:pPr>
            <a:r>
              <a:rPr lang="zh-CN" altLang="en-US" u="sng" dirty="0">
                <a:solidFill>
                  <a:srgbClr val="000000"/>
                </a:solidFill>
                <a:latin typeface="Times New Roman" panose="02020603050405020304" pitchFamily="18" charset="0"/>
                <a:cs typeface="Times New Roman" panose="02020603050405020304" pitchFamily="18" charset="0"/>
              </a:rPr>
              <a:t>实际产业案例分析：使用</a:t>
            </a:r>
            <a:r>
              <a:rPr lang="en-US" altLang="zh-CN" u="sng" dirty="0">
                <a:solidFill>
                  <a:srgbClr val="000000"/>
                </a:solidFill>
                <a:latin typeface="Times New Roman" panose="02020603050405020304" pitchFamily="18" charset="0"/>
                <a:cs typeface="Times New Roman" panose="02020603050405020304" pitchFamily="18" charset="0"/>
              </a:rPr>
              <a:t>3-5</a:t>
            </a:r>
            <a:r>
              <a:rPr lang="zh-CN" altLang="en-US" u="sng" dirty="0">
                <a:solidFill>
                  <a:srgbClr val="000000"/>
                </a:solidFill>
                <a:latin typeface="Times New Roman" panose="02020603050405020304" pitchFamily="18" charset="0"/>
                <a:cs typeface="Times New Roman" panose="02020603050405020304" pitchFamily="18" charset="0"/>
              </a:rPr>
              <a:t>页</a:t>
            </a:r>
            <a:r>
              <a:rPr lang="en-US" altLang="zh-CN" u="sng" dirty="0">
                <a:solidFill>
                  <a:srgbClr val="000000"/>
                </a:solidFill>
                <a:latin typeface="Times New Roman" panose="02020603050405020304" pitchFamily="18" charset="0"/>
                <a:cs typeface="Times New Roman" panose="02020603050405020304" pitchFamily="18" charset="0"/>
              </a:rPr>
              <a:t>PPT</a:t>
            </a:r>
            <a:r>
              <a:rPr lang="zh-CN" altLang="en-US" u="sng" dirty="0">
                <a:solidFill>
                  <a:srgbClr val="000000"/>
                </a:solidFill>
                <a:latin typeface="Times New Roman" panose="02020603050405020304" pitchFamily="18" charset="0"/>
                <a:cs typeface="Times New Roman" panose="02020603050405020304" pitchFamily="18" charset="0"/>
              </a:rPr>
              <a:t>对“阿里商品大脑”、“美团大脑”、“丁香医生知识图谱”、“领英知识图谱”</a:t>
            </a:r>
            <a:r>
              <a:rPr lang="en-US" altLang="zh-CN" u="sng" dirty="0">
                <a:solidFill>
                  <a:srgbClr val="000000"/>
                </a:solidFill>
                <a:latin typeface="Times New Roman" panose="02020603050405020304" pitchFamily="18" charset="0"/>
                <a:cs typeface="Times New Roman" panose="02020603050405020304" pitchFamily="18" charset="0"/>
              </a:rPr>
              <a:t>…</a:t>
            </a:r>
            <a:r>
              <a:rPr lang="zh-CN" altLang="en-US" u="sng" dirty="0">
                <a:solidFill>
                  <a:srgbClr val="000000"/>
                </a:solidFill>
                <a:latin typeface="Times New Roman" panose="02020603050405020304" pitchFamily="18" charset="0"/>
                <a:cs typeface="Times New Roman" panose="02020603050405020304" pitchFamily="18" charset="0"/>
              </a:rPr>
              <a:t>其中任意一家机构</a:t>
            </a:r>
            <a:r>
              <a:rPr lang="en-US" altLang="zh-CN" u="sng" dirty="0">
                <a:solidFill>
                  <a:srgbClr val="000000"/>
                </a:solidFill>
                <a:latin typeface="Times New Roman" panose="02020603050405020304" pitchFamily="18" charset="0"/>
                <a:cs typeface="Times New Roman" panose="02020603050405020304" pitchFamily="18" charset="0"/>
              </a:rPr>
              <a:t>/</a:t>
            </a:r>
            <a:r>
              <a:rPr lang="zh-CN" altLang="en-US" u="sng" dirty="0">
                <a:solidFill>
                  <a:srgbClr val="000000"/>
                </a:solidFill>
                <a:latin typeface="Times New Roman" panose="02020603050405020304" pitchFamily="18" charset="0"/>
                <a:cs typeface="Times New Roman" panose="02020603050405020304" pitchFamily="18" charset="0"/>
              </a:rPr>
              <a:t>公司最新的知识图谱生态构建，进行简要介绍与分析。要求：需要是最新进展（不能复制课程</a:t>
            </a:r>
            <a:r>
              <a:rPr lang="en-US" altLang="zh-CN" u="sng" dirty="0">
                <a:solidFill>
                  <a:srgbClr val="000000"/>
                </a:solidFill>
                <a:latin typeface="Times New Roman" panose="02020603050405020304" pitchFamily="18" charset="0"/>
                <a:cs typeface="Times New Roman" panose="02020603050405020304" pitchFamily="18" charset="0"/>
              </a:rPr>
              <a:t>PPT</a:t>
            </a:r>
            <a:r>
              <a:rPr lang="zh-CN" altLang="en-US" u="sng" dirty="0">
                <a:solidFill>
                  <a:srgbClr val="000000"/>
                </a:solidFill>
                <a:latin typeface="Times New Roman" panose="02020603050405020304" pitchFamily="18" charset="0"/>
                <a:cs typeface="Times New Roman" panose="02020603050405020304" pitchFamily="18" charset="0"/>
              </a:rPr>
              <a:t>中的内容）；可以是一个简单的案例；有自己的评价。自由发挥。（</a:t>
            </a:r>
            <a:r>
              <a:rPr lang="zh-CN" altLang="en-US" u="sng" dirty="0">
                <a:solidFill>
                  <a:srgbClr val="FF0000"/>
                </a:solidFill>
                <a:latin typeface="Times New Roman" panose="02020603050405020304" pitchFamily="18" charset="0"/>
                <a:cs typeface="Times New Roman" panose="02020603050405020304" pitchFamily="18" charset="0"/>
              </a:rPr>
              <a:t>营销、信管，都可以结合自己的专业兴趣，自由选择分析对象）</a:t>
            </a:r>
            <a:endParaRPr lang="zh-CN" altLang="en-US" u="sng" dirty="0">
              <a:solidFill>
                <a:srgbClr val="FF0000"/>
              </a:solidFill>
              <a:latin typeface="Times New Roman" panose="02020603050405020304" pitchFamily="18" charset="0"/>
              <a:cs typeface="Times New Roman" panose="02020603050405020304" pitchFamily="18" charset="0"/>
            </a:endParaRPr>
          </a:p>
        </p:txBody>
      </p:sp>
      <p:sp>
        <p:nvSpPr>
          <p:cNvPr id="2" name="TextBox 1"/>
          <p:cNvSpPr txBox="1"/>
          <p:nvPr/>
        </p:nvSpPr>
        <p:spPr>
          <a:xfrm>
            <a:off x="710760" y="272024"/>
            <a:ext cx="5392517" cy="673735"/>
          </a:xfrm>
          <a:prstGeom prst="rect">
            <a:avLst/>
          </a:prstGeom>
          <a:noFill/>
        </p:spPr>
        <p:txBody>
          <a:bodyPr wrap="square" lIns="0" tIns="0" rIns="0" rtlCol="0">
            <a:spAutoFit/>
          </a:bodyPr>
          <a:lstStyle/>
          <a:p>
            <a:pPr algn="l" defTabSz="0">
              <a:lnSpc>
                <a:spcPts val="4900"/>
              </a:lnSpc>
            </a:pPr>
            <a:r>
              <a:rPr lang="zh-CN" altLang="en-US" sz="3600" b="1" dirty="0">
                <a:solidFill>
                  <a:srgbClr val="FF0000"/>
                </a:solidFill>
                <a:latin typeface="+mn-ea"/>
                <a:cs typeface="Trebuchet MS" panose="020B0603020202020204" pitchFamily="18" charset="0"/>
              </a:rPr>
              <a:t>第六讲 知识图谱理念</a:t>
            </a:r>
            <a:endParaRPr lang="en-US" altLang="zh-CN" sz="3600" b="1" dirty="0">
              <a:solidFill>
                <a:srgbClr val="FF0000"/>
              </a:solidFill>
              <a:latin typeface="+mn-ea"/>
              <a:cs typeface="Trebuchet MS" panose="020B0603020202020204" pitchFamily="18" charset="0"/>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10760" y="272024"/>
            <a:ext cx="5392517" cy="673735"/>
          </a:xfrm>
          <a:prstGeom prst="rect">
            <a:avLst/>
          </a:prstGeom>
          <a:noFill/>
        </p:spPr>
        <p:txBody>
          <a:bodyPr wrap="square" lIns="0" tIns="0" rIns="0" rtlCol="0">
            <a:spAutoFit/>
          </a:bodyPr>
          <a:lstStyle/>
          <a:p>
            <a:pPr marL="0" marR="0" lvl="0" indent="0" algn="l" defTabSz="0" rtl="0" eaLnBrk="1" fontAlgn="auto" latinLnBrk="0" hangingPunct="1">
              <a:lnSpc>
                <a:spcPts val="4900"/>
              </a:lnSpc>
              <a:spcBef>
                <a:spcPts val="0"/>
              </a:spcBef>
              <a:spcAft>
                <a:spcPts val="0"/>
              </a:spcAft>
              <a:buClrTx/>
              <a:buSzTx/>
              <a:buFontTx/>
              <a:buNone/>
              <a:defRPr/>
            </a:pPr>
            <a:r>
              <a:rPr kumimoji="0" lang="zh-CN" altLang="en-US" sz="3600" b="1" i="0" u="none" strike="noStrike" kern="1200" cap="none" spc="0" normalizeH="0" baseline="0" noProof="0" dirty="0">
                <a:ln>
                  <a:noFill/>
                </a:ln>
                <a:solidFill>
                  <a:srgbClr val="FF0000"/>
                </a:solidFill>
                <a:effectLst/>
                <a:uLnTx/>
                <a:uFillTx/>
                <a:latin typeface="宋体" panose="02010600030101010101" pitchFamily="2" charset="-122"/>
                <a:ea typeface="宋体" panose="02010600030101010101" pitchFamily="2" charset="-122"/>
                <a:cs typeface="Trebuchet MS" panose="020B0603020202020204" pitchFamily="18" charset="0"/>
              </a:rPr>
              <a:t>第六讲 知识图谱理念</a:t>
            </a:r>
            <a:endParaRPr kumimoji="0" lang="en-US" altLang="zh-CN" sz="3600" b="1" i="0" u="none" strike="noStrike" kern="1200" cap="none" spc="0" normalizeH="0" baseline="0" noProof="0" dirty="0">
              <a:ln>
                <a:noFill/>
              </a:ln>
              <a:solidFill>
                <a:srgbClr val="FF0000"/>
              </a:solidFill>
              <a:effectLst/>
              <a:uLnTx/>
              <a:uFillTx/>
              <a:latin typeface="宋体" panose="02010600030101010101" pitchFamily="2" charset="-122"/>
              <a:ea typeface="宋体" panose="02010600030101010101" pitchFamily="2" charset="-122"/>
              <a:cs typeface="Trebuchet MS" panose="020B0603020202020204" pitchFamily="18" charset="0"/>
            </a:endParaRPr>
          </a:p>
        </p:txBody>
      </p:sp>
      <p:pic>
        <p:nvPicPr>
          <p:cNvPr id="3" name="图片 2"/>
          <p:cNvPicPr>
            <a:picLocks noChangeAspect="1"/>
          </p:cNvPicPr>
          <p:nvPr/>
        </p:nvPicPr>
        <p:blipFill>
          <a:blip r:embed="rId1"/>
          <a:stretch>
            <a:fillRect/>
          </a:stretch>
        </p:blipFill>
        <p:spPr>
          <a:xfrm>
            <a:off x="883920" y="1455420"/>
            <a:ext cx="10204450" cy="4387850"/>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p:nvPr/>
        </p:nvSpPr>
        <p:spPr>
          <a:xfrm>
            <a:off x="437515" y="1329690"/>
            <a:ext cx="11455400" cy="4211320"/>
          </a:xfrm>
          <a:prstGeom prst="rect">
            <a:avLst/>
          </a:prstGeom>
        </p:spPr>
        <p:txBody>
          <a:bodyPr vert="horz" lIns="121920" tIns="60960" rIns="121920" bIns="60960" rtlCol="0" anchor="t">
            <a:normAutofit/>
          </a:bodyPr>
          <a:lstStyle>
            <a:lvl1pPr marL="342900" indent="-341630" algn="l" defTabSz="914400" rtl="0" eaLnBrk="1" latinLnBrk="0" hangingPunct="1">
              <a:spcBef>
                <a:spcPts val="95"/>
              </a:spcBef>
              <a:buFont typeface="Arial" panose="020B0604020202020204" pitchFamily="34" charset="0"/>
              <a:buChar char="•"/>
              <a:defRPr sz="3200" kern="1200">
                <a:solidFill>
                  <a:schemeClr val="tx1"/>
                </a:solidFill>
                <a:latin typeface="+mn-lt"/>
                <a:ea typeface="+mn-ea"/>
                <a:cs typeface="+mn-cs"/>
              </a:defRPr>
            </a:lvl1pPr>
            <a:lvl2pPr marL="742950" indent="-284480" algn="l" defTabSz="914400" rtl="0" eaLnBrk="1" latinLnBrk="0" hangingPunct="1">
              <a:spcBef>
                <a:spcPts val="95"/>
              </a:spcBef>
              <a:buFont typeface="Arial" panose="020B0604020202020204" pitchFamily="34" charset="0"/>
              <a:buChar char="–"/>
              <a:defRPr sz="2800" kern="1200">
                <a:solidFill>
                  <a:schemeClr val="tx1"/>
                </a:solidFill>
                <a:latin typeface="+mn-lt"/>
                <a:ea typeface="+mn-ea"/>
                <a:cs typeface="+mn-cs"/>
              </a:defRPr>
            </a:lvl2pPr>
            <a:lvl3pPr marL="1143000" indent="-227330" algn="l" defTabSz="914400" rtl="0" eaLnBrk="1" latinLnBrk="0" hangingPunct="1">
              <a:spcBef>
                <a:spcPts val="95"/>
              </a:spcBef>
              <a:buFont typeface="Arial" panose="020B0604020202020204" pitchFamily="34" charset="0"/>
              <a:buChar char="•"/>
              <a:defRPr sz="2400" kern="1200">
                <a:solidFill>
                  <a:schemeClr val="tx1"/>
                </a:solidFill>
                <a:latin typeface="+mn-lt"/>
                <a:ea typeface="+mn-ea"/>
                <a:cs typeface="+mn-cs"/>
              </a:defRPr>
            </a:lvl3pPr>
            <a:lvl4pPr marL="1600200" indent="-227330" algn="l" defTabSz="914400" rtl="0" eaLnBrk="1" latinLnBrk="0" hangingPunct="1">
              <a:spcBef>
                <a:spcPts val="95"/>
              </a:spcBef>
              <a:buFont typeface="Arial" panose="020B0604020202020204" pitchFamily="34" charset="0"/>
              <a:buChar char="–"/>
              <a:defRPr sz="2000" kern="1200">
                <a:solidFill>
                  <a:schemeClr val="tx1"/>
                </a:solidFill>
                <a:latin typeface="+mn-lt"/>
                <a:ea typeface="+mn-ea"/>
                <a:cs typeface="+mn-cs"/>
              </a:defRPr>
            </a:lvl4pPr>
            <a:lvl5pPr marL="2057400" indent="-227330" algn="l" defTabSz="914400" rtl="0" eaLnBrk="1" latinLnBrk="0" hangingPunct="1">
              <a:spcBef>
                <a:spcPts val="95"/>
              </a:spcBef>
              <a:buFont typeface="Arial" panose="020B0604020202020204" pitchFamily="34" charset="0"/>
              <a:buChar char="»"/>
              <a:defRPr sz="2000" kern="1200">
                <a:solidFill>
                  <a:schemeClr val="tx1"/>
                </a:solidFill>
                <a:latin typeface="+mn-lt"/>
                <a:ea typeface="+mn-ea"/>
                <a:cs typeface="+mn-cs"/>
              </a:defRPr>
            </a:lvl5pPr>
            <a:lvl6pPr marL="2514600" indent="-227330" algn="l" defTabSz="914400" rtl="0" eaLnBrk="1" latinLnBrk="0" hangingPunct="1">
              <a:spcBef>
                <a:spcPts val="95"/>
              </a:spcBef>
              <a:buFont typeface="Arial" panose="020B0604020202020204" pitchFamily="34" charset="0"/>
              <a:buChar char="•"/>
              <a:defRPr sz="2000" kern="1200">
                <a:solidFill>
                  <a:schemeClr val="tx1"/>
                </a:solidFill>
                <a:latin typeface="+mn-lt"/>
                <a:ea typeface="+mn-ea"/>
                <a:cs typeface="+mn-cs"/>
              </a:defRPr>
            </a:lvl6pPr>
            <a:lvl7pPr marL="2971800" indent="-227330" algn="l" defTabSz="914400" rtl="0" eaLnBrk="1" latinLnBrk="0" hangingPunct="1">
              <a:spcBef>
                <a:spcPts val="95"/>
              </a:spcBef>
              <a:buFont typeface="Arial" panose="020B0604020202020204" pitchFamily="34" charset="0"/>
              <a:buChar char="•"/>
              <a:defRPr sz="2000" kern="1200">
                <a:solidFill>
                  <a:schemeClr val="tx1"/>
                </a:solidFill>
                <a:latin typeface="+mn-lt"/>
                <a:ea typeface="+mn-ea"/>
                <a:cs typeface="+mn-cs"/>
              </a:defRPr>
            </a:lvl7pPr>
            <a:lvl8pPr marL="3429000" indent="-227330" algn="l" defTabSz="914400" rtl="0" eaLnBrk="1" latinLnBrk="0" hangingPunct="1">
              <a:spcBef>
                <a:spcPts val="95"/>
              </a:spcBef>
              <a:buFont typeface="Arial" panose="020B0604020202020204" pitchFamily="34" charset="0"/>
              <a:buChar char="•"/>
              <a:defRPr sz="2000" kern="1200">
                <a:solidFill>
                  <a:schemeClr val="tx1"/>
                </a:solidFill>
                <a:latin typeface="+mn-lt"/>
                <a:ea typeface="+mn-ea"/>
                <a:cs typeface="+mn-cs"/>
              </a:defRPr>
            </a:lvl8pPr>
            <a:lvl9pPr marL="3886200" indent="-227330" algn="l" defTabSz="914400" rtl="0" eaLnBrk="1" latinLnBrk="0" hangingPunct="1">
              <a:spcBef>
                <a:spcPts val="95"/>
              </a:spcBef>
              <a:buFont typeface="Arial" panose="020B0604020202020204" pitchFamily="34" charset="0"/>
              <a:buChar char="•"/>
              <a:defRPr sz="2000" kern="1200">
                <a:solidFill>
                  <a:schemeClr val="tx1"/>
                </a:solidFill>
                <a:latin typeface="+mn-lt"/>
                <a:ea typeface="+mn-ea"/>
                <a:cs typeface="+mn-cs"/>
              </a:defRPr>
            </a:lvl9pPr>
          </a:lstStyle>
          <a:p>
            <a:pPr marL="87630" indent="0" algn="just">
              <a:lnSpc>
                <a:spcPct val="110000"/>
              </a:lnSpc>
              <a:buClr>
                <a:srgbClr val="0070C0"/>
              </a:buClr>
              <a:buNone/>
            </a:pPr>
            <a:r>
              <a:rPr lang="en-US" altLang="zh-CN" dirty="0">
                <a:solidFill>
                  <a:srgbClr val="000000"/>
                </a:solidFill>
                <a:latin typeface="Times New Roman" panose="02020603050405020304" pitchFamily="18" charset="0"/>
                <a:cs typeface="Times New Roman" panose="02020603050405020304" pitchFamily="18" charset="0"/>
              </a:rPr>
              <a:t>1.</a:t>
            </a:r>
            <a:r>
              <a:rPr lang="zh-CN" altLang="en-US" dirty="0">
                <a:solidFill>
                  <a:srgbClr val="000000"/>
                </a:solidFill>
                <a:latin typeface="Times New Roman" panose="02020603050405020304" pitchFamily="18" charset="0"/>
                <a:cs typeface="Times New Roman" panose="02020603050405020304" pitchFamily="18" charset="0"/>
              </a:rPr>
              <a:t>使用</a:t>
            </a:r>
            <a:r>
              <a:rPr lang="en-US" altLang="zh-CN" dirty="0">
                <a:solidFill>
                  <a:srgbClr val="000000"/>
                </a:solidFill>
                <a:latin typeface="Times New Roman" panose="02020603050405020304" pitchFamily="18" charset="0"/>
                <a:cs typeface="Times New Roman" panose="02020603050405020304" pitchFamily="18" charset="0"/>
              </a:rPr>
              <a:t>PPT</a:t>
            </a:r>
            <a:r>
              <a:rPr lang="zh-CN" altLang="en-US" dirty="0">
                <a:solidFill>
                  <a:srgbClr val="000000"/>
                </a:solidFill>
                <a:latin typeface="Times New Roman" panose="02020603050405020304" pitchFamily="18" charset="0"/>
                <a:cs typeface="Times New Roman" panose="02020603050405020304" pitchFamily="18" charset="0"/>
              </a:rPr>
              <a:t>中知识图谱链接平台，检索、截图（大词林等，可用的）；</a:t>
            </a:r>
            <a:endParaRPr lang="zh-CN" altLang="en-US" dirty="0">
              <a:solidFill>
                <a:srgbClr val="000000"/>
              </a:solidFill>
              <a:latin typeface="Times New Roman" panose="02020603050405020304" pitchFamily="18" charset="0"/>
              <a:cs typeface="Times New Roman" panose="02020603050405020304" pitchFamily="18" charset="0"/>
            </a:endParaRPr>
          </a:p>
        </p:txBody>
      </p:sp>
      <p:sp>
        <p:nvSpPr>
          <p:cNvPr id="2" name="TextBox 1"/>
          <p:cNvSpPr txBox="1"/>
          <p:nvPr/>
        </p:nvSpPr>
        <p:spPr>
          <a:xfrm>
            <a:off x="710760" y="272024"/>
            <a:ext cx="7717144" cy="673735"/>
          </a:xfrm>
          <a:prstGeom prst="rect">
            <a:avLst/>
          </a:prstGeom>
          <a:noFill/>
        </p:spPr>
        <p:txBody>
          <a:bodyPr wrap="square" lIns="0" tIns="0" rIns="0" rtlCol="0">
            <a:spAutoFit/>
          </a:bodyPr>
          <a:lstStyle/>
          <a:p>
            <a:pPr algn="l" defTabSz="0">
              <a:lnSpc>
                <a:spcPts val="4900"/>
              </a:lnSpc>
            </a:pPr>
            <a:r>
              <a:rPr lang="zh-CN" altLang="en-US" sz="3600" b="1" dirty="0">
                <a:solidFill>
                  <a:srgbClr val="FF0000"/>
                </a:solidFill>
                <a:latin typeface="+mn-ea"/>
                <a:cs typeface="Trebuchet MS" panose="020B0603020202020204" pitchFamily="18" charset="0"/>
              </a:rPr>
              <a:t>第六讲（</a:t>
            </a:r>
            <a:r>
              <a:rPr lang="en-US" altLang="zh-CN" sz="3600" b="1" dirty="0">
                <a:solidFill>
                  <a:srgbClr val="FF0000"/>
                </a:solidFill>
                <a:latin typeface="+mn-ea"/>
                <a:cs typeface="Trebuchet MS" panose="020B0603020202020204" pitchFamily="18" charset="0"/>
              </a:rPr>
              <a:t>2</a:t>
            </a:r>
            <a:r>
              <a:rPr lang="zh-CN" altLang="en-US" sz="3600" b="1" dirty="0">
                <a:solidFill>
                  <a:srgbClr val="FF0000"/>
                </a:solidFill>
                <a:latin typeface="+mn-ea"/>
                <a:cs typeface="Trebuchet MS" panose="020B0603020202020204" pitchFamily="18" charset="0"/>
              </a:rPr>
              <a:t>） 知识图谱工具</a:t>
            </a:r>
            <a:endParaRPr lang="en-US" altLang="zh-CN" sz="3600" b="1" dirty="0">
              <a:solidFill>
                <a:srgbClr val="FF0000"/>
              </a:solidFill>
              <a:latin typeface="+mn-ea"/>
              <a:cs typeface="Trebuchet MS" panose="020B0603020202020204" pitchFamily="18" charset="0"/>
            </a:endParaRPr>
          </a:p>
        </p:txBody>
      </p:sp>
      <p:pic>
        <p:nvPicPr>
          <p:cNvPr id="5" name="图片 4" descr="图形用户界面&#10;&#10;AI 生成的内容可能不正确。"/>
          <p:cNvPicPr>
            <a:picLocks noChangeAspect="1"/>
          </p:cNvPicPr>
          <p:nvPr/>
        </p:nvPicPr>
        <p:blipFill>
          <a:blip r:embed="rId1"/>
          <a:stretch>
            <a:fillRect/>
          </a:stretch>
        </p:blipFill>
        <p:spPr>
          <a:xfrm>
            <a:off x="540089" y="2453214"/>
            <a:ext cx="6541194" cy="3471727"/>
          </a:xfrm>
          <a:prstGeom prst="rect">
            <a:avLst/>
          </a:prstGeom>
        </p:spPr>
      </p:pic>
      <p:sp>
        <p:nvSpPr>
          <p:cNvPr id="7" name="文本框 6"/>
          <p:cNvSpPr txBox="1"/>
          <p:nvPr/>
        </p:nvSpPr>
        <p:spPr>
          <a:xfrm>
            <a:off x="8031125" y="2615608"/>
            <a:ext cx="3416595" cy="2280111"/>
          </a:xfrm>
          <a:prstGeom prst="rect">
            <a:avLst/>
          </a:prstGeom>
          <a:noFill/>
        </p:spPr>
        <p:txBody>
          <a:bodyPr wrap="square">
            <a:spAutoFit/>
          </a:bodyPr>
          <a:lstStyle/>
          <a:p>
            <a:pPr algn="l">
              <a:spcBef>
                <a:spcPts val="1200"/>
              </a:spcBef>
              <a:spcAft>
                <a:spcPts val="1200"/>
              </a:spcAft>
            </a:pPr>
            <a:r>
              <a:rPr lang="en-US" altLang="zh-CN" dirty="0">
                <a:solidFill>
                  <a:srgbClr val="0F1115"/>
                </a:solidFill>
                <a:latin typeface="quote-cjk-patch"/>
              </a:rPr>
              <a:t>p</a:t>
            </a:r>
            <a:r>
              <a:rPr lang="en-US" altLang="zh-CN" b="0" i="0" dirty="0">
                <a:solidFill>
                  <a:srgbClr val="0F1115"/>
                </a:solidFill>
                <a:effectLst/>
                <a:latin typeface="quote-cjk-patch"/>
              </a:rPr>
              <a:t>pt</a:t>
            </a:r>
            <a:r>
              <a:rPr lang="zh-CN" altLang="en-US" b="0" i="0" dirty="0">
                <a:solidFill>
                  <a:srgbClr val="0F1115"/>
                </a:solidFill>
                <a:effectLst/>
                <a:latin typeface="quote-cjk-patch"/>
              </a:rPr>
              <a:t>中网页均无法使用</a:t>
            </a:r>
            <a:endParaRPr lang="en-US" altLang="zh-CN" b="0" i="0" dirty="0">
              <a:solidFill>
                <a:srgbClr val="0F1115"/>
              </a:solidFill>
              <a:effectLst/>
              <a:latin typeface="quote-cjk-patch"/>
            </a:endParaRPr>
          </a:p>
          <a:p>
            <a:pPr algn="l">
              <a:spcBef>
                <a:spcPts val="1200"/>
              </a:spcBef>
              <a:spcAft>
                <a:spcPts val="1200"/>
              </a:spcAft>
            </a:pPr>
            <a:r>
              <a:rPr lang="en-US" altLang="zh-CN" b="0" i="0" dirty="0">
                <a:solidFill>
                  <a:srgbClr val="0F1115"/>
                </a:solidFill>
                <a:effectLst/>
                <a:latin typeface="quote-cjk-patch"/>
              </a:rPr>
              <a:t>1.</a:t>
            </a:r>
            <a:r>
              <a:rPr lang="zh-CN" altLang="en-US" b="0" i="0" dirty="0">
                <a:solidFill>
                  <a:srgbClr val="0F1115"/>
                </a:solidFill>
                <a:effectLst/>
                <a:latin typeface="quote-cjk-patch"/>
              </a:rPr>
              <a:t>在</a:t>
            </a:r>
            <a:r>
              <a:rPr lang="en-US" altLang="zh-CN" b="0" i="0" dirty="0">
                <a:solidFill>
                  <a:srgbClr val="0F1115"/>
                </a:solidFill>
                <a:effectLst/>
                <a:latin typeface="quote-cjk-patch"/>
              </a:rPr>
              <a:t>DeepSeek</a:t>
            </a:r>
            <a:r>
              <a:rPr lang="zh-CN" altLang="en-US" b="0" i="0" dirty="0">
                <a:solidFill>
                  <a:srgbClr val="0F1115"/>
                </a:solidFill>
                <a:effectLst/>
                <a:latin typeface="quote-cjk-patch"/>
              </a:rPr>
              <a:t>中提问：“为‘新能源汽车产业链’创建知识图谱，用</a:t>
            </a:r>
            <a:r>
              <a:rPr lang="en-US" altLang="zh-CN" b="0" i="0" dirty="0">
                <a:solidFill>
                  <a:srgbClr val="0F1115"/>
                </a:solidFill>
                <a:effectLst/>
                <a:latin typeface="quote-cjk-patch"/>
              </a:rPr>
              <a:t>Mermaid</a:t>
            </a:r>
            <a:r>
              <a:rPr lang="zh-CN" altLang="en-US" b="0" i="0" dirty="0">
                <a:solidFill>
                  <a:srgbClr val="0F1115"/>
                </a:solidFill>
                <a:effectLst/>
                <a:latin typeface="quote-cjk-patch"/>
              </a:rPr>
              <a:t>格式”</a:t>
            </a:r>
            <a:endParaRPr lang="zh-CN" altLang="en-US" b="0" i="0" dirty="0">
              <a:solidFill>
                <a:srgbClr val="0F1115"/>
              </a:solidFill>
              <a:effectLst/>
              <a:latin typeface="quote-cjk-patch"/>
            </a:endParaRPr>
          </a:p>
          <a:p>
            <a:pPr algn="l">
              <a:spcBef>
                <a:spcPts val="450"/>
              </a:spcBef>
              <a:spcAft>
                <a:spcPts val="1200"/>
              </a:spcAft>
            </a:pPr>
            <a:r>
              <a:rPr lang="en-US" altLang="zh-CN" b="0" i="0" dirty="0">
                <a:solidFill>
                  <a:srgbClr val="0F1115"/>
                </a:solidFill>
                <a:effectLst/>
                <a:latin typeface="quote-cjk-patch"/>
              </a:rPr>
              <a:t>2.</a:t>
            </a:r>
            <a:r>
              <a:rPr lang="zh-CN" altLang="en-US" b="0" i="0" dirty="0">
                <a:solidFill>
                  <a:srgbClr val="0F1115"/>
                </a:solidFill>
                <a:effectLst/>
                <a:latin typeface="quote-cjk-patch"/>
              </a:rPr>
              <a:t>复制代码到 </a:t>
            </a:r>
            <a:r>
              <a:rPr lang="en-US" altLang="zh-CN" b="0" i="0" u="none" strike="noStrike" dirty="0">
                <a:solidFill>
                  <a:srgbClr val="3964FE"/>
                </a:solidFill>
                <a:effectLst/>
                <a:latin typeface="quote-cjk-patch"/>
                <a:hlinkClick r:id="rId2"/>
              </a:rPr>
              <a:t>https://mermaid.live/</a:t>
            </a:r>
            <a:endParaRPr lang="en-US" altLang="zh-CN" b="0" i="0" dirty="0">
              <a:solidFill>
                <a:srgbClr val="0F1115"/>
              </a:solidFill>
              <a:effectLst/>
              <a:latin typeface="quote-cjk-patch"/>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p:nvPr/>
        </p:nvSpPr>
        <p:spPr>
          <a:xfrm>
            <a:off x="437515" y="1329690"/>
            <a:ext cx="11455400" cy="4211320"/>
          </a:xfrm>
          <a:prstGeom prst="rect">
            <a:avLst/>
          </a:prstGeom>
        </p:spPr>
        <p:txBody>
          <a:bodyPr vert="horz" lIns="121920" tIns="60960" rIns="121920" bIns="60960" rtlCol="0" anchor="t">
            <a:normAutofit/>
          </a:bodyPr>
          <a:lstStyle>
            <a:lvl1pPr marL="342900" indent="-341630" algn="l" defTabSz="914400" rtl="0" eaLnBrk="1" latinLnBrk="0" hangingPunct="1">
              <a:spcBef>
                <a:spcPts val="95"/>
              </a:spcBef>
              <a:buFont typeface="Arial" panose="020B0604020202020204" pitchFamily="34" charset="0"/>
              <a:buChar char="•"/>
              <a:defRPr sz="3200" kern="1200">
                <a:solidFill>
                  <a:schemeClr val="tx1"/>
                </a:solidFill>
                <a:latin typeface="+mn-lt"/>
                <a:ea typeface="+mn-ea"/>
                <a:cs typeface="+mn-cs"/>
              </a:defRPr>
            </a:lvl1pPr>
            <a:lvl2pPr marL="742950" indent="-284480" algn="l" defTabSz="914400" rtl="0" eaLnBrk="1" latinLnBrk="0" hangingPunct="1">
              <a:spcBef>
                <a:spcPts val="95"/>
              </a:spcBef>
              <a:buFont typeface="Arial" panose="020B0604020202020204" pitchFamily="34" charset="0"/>
              <a:buChar char="–"/>
              <a:defRPr sz="2800" kern="1200">
                <a:solidFill>
                  <a:schemeClr val="tx1"/>
                </a:solidFill>
                <a:latin typeface="+mn-lt"/>
                <a:ea typeface="+mn-ea"/>
                <a:cs typeface="+mn-cs"/>
              </a:defRPr>
            </a:lvl2pPr>
            <a:lvl3pPr marL="1143000" indent="-227330" algn="l" defTabSz="914400" rtl="0" eaLnBrk="1" latinLnBrk="0" hangingPunct="1">
              <a:spcBef>
                <a:spcPts val="95"/>
              </a:spcBef>
              <a:buFont typeface="Arial" panose="020B0604020202020204" pitchFamily="34" charset="0"/>
              <a:buChar char="•"/>
              <a:defRPr sz="2400" kern="1200">
                <a:solidFill>
                  <a:schemeClr val="tx1"/>
                </a:solidFill>
                <a:latin typeface="+mn-lt"/>
                <a:ea typeface="+mn-ea"/>
                <a:cs typeface="+mn-cs"/>
              </a:defRPr>
            </a:lvl3pPr>
            <a:lvl4pPr marL="1600200" indent="-227330" algn="l" defTabSz="914400" rtl="0" eaLnBrk="1" latinLnBrk="0" hangingPunct="1">
              <a:spcBef>
                <a:spcPts val="95"/>
              </a:spcBef>
              <a:buFont typeface="Arial" panose="020B0604020202020204" pitchFamily="34" charset="0"/>
              <a:buChar char="–"/>
              <a:defRPr sz="2000" kern="1200">
                <a:solidFill>
                  <a:schemeClr val="tx1"/>
                </a:solidFill>
                <a:latin typeface="+mn-lt"/>
                <a:ea typeface="+mn-ea"/>
                <a:cs typeface="+mn-cs"/>
              </a:defRPr>
            </a:lvl4pPr>
            <a:lvl5pPr marL="2057400" indent="-227330" algn="l" defTabSz="914400" rtl="0" eaLnBrk="1" latinLnBrk="0" hangingPunct="1">
              <a:spcBef>
                <a:spcPts val="95"/>
              </a:spcBef>
              <a:buFont typeface="Arial" panose="020B0604020202020204" pitchFamily="34" charset="0"/>
              <a:buChar char="»"/>
              <a:defRPr sz="2000" kern="1200">
                <a:solidFill>
                  <a:schemeClr val="tx1"/>
                </a:solidFill>
                <a:latin typeface="+mn-lt"/>
                <a:ea typeface="+mn-ea"/>
                <a:cs typeface="+mn-cs"/>
              </a:defRPr>
            </a:lvl5pPr>
            <a:lvl6pPr marL="2514600" indent="-227330" algn="l" defTabSz="914400" rtl="0" eaLnBrk="1" latinLnBrk="0" hangingPunct="1">
              <a:spcBef>
                <a:spcPts val="95"/>
              </a:spcBef>
              <a:buFont typeface="Arial" panose="020B0604020202020204" pitchFamily="34" charset="0"/>
              <a:buChar char="•"/>
              <a:defRPr sz="2000" kern="1200">
                <a:solidFill>
                  <a:schemeClr val="tx1"/>
                </a:solidFill>
                <a:latin typeface="+mn-lt"/>
                <a:ea typeface="+mn-ea"/>
                <a:cs typeface="+mn-cs"/>
              </a:defRPr>
            </a:lvl6pPr>
            <a:lvl7pPr marL="2971800" indent="-227330" algn="l" defTabSz="914400" rtl="0" eaLnBrk="1" latinLnBrk="0" hangingPunct="1">
              <a:spcBef>
                <a:spcPts val="95"/>
              </a:spcBef>
              <a:buFont typeface="Arial" panose="020B0604020202020204" pitchFamily="34" charset="0"/>
              <a:buChar char="•"/>
              <a:defRPr sz="2000" kern="1200">
                <a:solidFill>
                  <a:schemeClr val="tx1"/>
                </a:solidFill>
                <a:latin typeface="+mn-lt"/>
                <a:ea typeface="+mn-ea"/>
                <a:cs typeface="+mn-cs"/>
              </a:defRPr>
            </a:lvl7pPr>
            <a:lvl8pPr marL="3429000" indent="-227330" algn="l" defTabSz="914400" rtl="0" eaLnBrk="1" latinLnBrk="0" hangingPunct="1">
              <a:spcBef>
                <a:spcPts val="95"/>
              </a:spcBef>
              <a:buFont typeface="Arial" panose="020B0604020202020204" pitchFamily="34" charset="0"/>
              <a:buChar char="•"/>
              <a:defRPr sz="2000" kern="1200">
                <a:solidFill>
                  <a:schemeClr val="tx1"/>
                </a:solidFill>
                <a:latin typeface="+mn-lt"/>
                <a:ea typeface="+mn-ea"/>
                <a:cs typeface="+mn-cs"/>
              </a:defRPr>
            </a:lvl8pPr>
            <a:lvl9pPr marL="3886200" indent="-227330" algn="l" defTabSz="914400" rtl="0" eaLnBrk="1" latinLnBrk="0" hangingPunct="1">
              <a:spcBef>
                <a:spcPts val="95"/>
              </a:spcBef>
              <a:buFont typeface="Arial" panose="020B0604020202020204" pitchFamily="34" charset="0"/>
              <a:buChar char="•"/>
              <a:defRPr sz="2000" kern="1200">
                <a:solidFill>
                  <a:schemeClr val="tx1"/>
                </a:solidFill>
                <a:latin typeface="+mn-lt"/>
                <a:ea typeface="+mn-ea"/>
                <a:cs typeface="+mn-cs"/>
              </a:defRPr>
            </a:lvl9pPr>
          </a:lstStyle>
          <a:p>
            <a:pPr marL="87630" marR="0" lvl="0" indent="0" algn="just" defTabSz="914400" rtl="0" eaLnBrk="1" fontAlgn="auto" latinLnBrk="0" hangingPunct="1">
              <a:lnSpc>
                <a:spcPct val="110000"/>
              </a:lnSpc>
              <a:spcBef>
                <a:spcPts val="95"/>
              </a:spcBef>
              <a:spcAft>
                <a:spcPts val="0"/>
              </a:spcAft>
              <a:buClr>
                <a:srgbClr val="0070C0"/>
              </a:buClr>
              <a:buSzTx/>
              <a:buNone/>
              <a:defRPr/>
            </a:pPr>
            <a:r>
              <a:rPr kumimoji="0" lang="en-US" altLang="zh-CN" sz="32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2.</a:t>
            </a:r>
            <a:r>
              <a:rPr kumimoji="0" lang="zh-CN" altLang="en-US" sz="32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使用</a:t>
            </a:r>
            <a:r>
              <a:rPr kumimoji="0" lang="zh-CN" altLang="en-US" sz="3200" b="0" i="0" u="sng"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白板建模</a:t>
            </a:r>
            <a:r>
              <a:rPr kumimoji="0" lang="zh-CN" altLang="en-US" sz="32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绘制一个你感兴趣的</a:t>
            </a:r>
            <a:r>
              <a:rPr kumimoji="0" lang="en-US" altLang="zh-CN" sz="32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r>
              <a:rPr kumimoji="0" lang="zh-CN" altLang="en-US" sz="32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知识图谱</a:t>
            </a:r>
            <a:r>
              <a:rPr kumimoji="0" lang="en-US" altLang="zh-CN" sz="32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r>
              <a:rPr kumimoji="0" lang="zh-CN" altLang="en-US" sz="32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，可以是人物关系，也可以是事物关系，或者概念之间的关系等等，并解释你绘制的图谱；</a:t>
            </a:r>
            <a:endParaRPr kumimoji="0" lang="zh-CN" altLang="en-US" sz="32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2" name="TextBox 1"/>
          <p:cNvSpPr txBox="1"/>
          <p:nvPr/>
        </p:nvSpPr>
        <p:spPr>
          <a:xfrm>
            <a:off x="710760" y="272024"/>
            <a:ext cx="7717144" cy="673735"/>
          </a:xfrm>
          <a:prstGeom prst="rect">
            <a:avLst/>
          </a:prstGeom>
          <a:noFill/>
        </p:spPr>
        <p:txBody>
          <a:bodyPr wrap="square" lIns="0" tIns="0" rIns="0" rtlCol="0">
            <a:spAutoFit/>
          </a:bodyPr>
          <a:lstStyle/>
          <a:p>
            <a:pPr marL="0" marR="0" lvl="0" indent="0" algn="l" defTabSz="0" rtl="0" eaLnBrk="1" fontAlgn="auto" latinLnBrk="0" hangingPunct="1">
              <a:lnSpc>
                <a:spcPts val="4900"/>
              </a:lnSpc>
              <a:spcBef>
                <a:spcPts val="0"/>
              </a:spcBef>
              <a:spcAft>
                <a:spcPts val="0"/>
              </a:spcAft>
              <a:buClrTx/>
              <a:buSzTx/>
              <a:buFontTx/>
              <a:buNone/>
              <a:defRPr/>
            </a:pPr>
            <a:r>
              <a:rPr kumimoji="0" lang="zh-CN" altLang="en-US" sz="3600" b="1" i="0" u="none" strike="noStrike" kern="1200" cap="none" spc="0" normalizeH="0" baseline="0" noProof="0" dirty="0">
                <a:ln>
                  <a:noFill/>
                </a:ln>
                <a:solidFill>
                  <a:srgbClr val="FF0000"/>
                </a:solidFill>
                <a:effectLst/>
                <a:uLnTx/>
                <a:uFillTx/>
                <a:latin typeface="宋体" panose="02010600030101010101" pitchFamily="2" charset="-122"/>
                <a:ea typeface="宋体" panose="02010600030101010101" pitchFamily="2" charset="-122"/>
                <a:cs typeface="Trebuchet MS" panose="020B0603020202020204" pitchFamily="18" charset="0"/>
              </a:rPr>
              <a:t>第六讲（</a:t>
            </a:r>
            <a:r>
              <a:rPr kumimoji="0" lang="en-US" altLang="zh-CN" sz="3600" b="1" i="0" u="none" strike="noStrike" kern="1200" cap="none" spc="0" normalizeH="0" baseline="0" noProof="0" dirty="0">
                <a:ln>
                  <a:noFill/>
                </a:ln>
                <a:solidFill>
                  <a:srgbClr val="FF0000"/>
                </a:solidFill>
                <a:effectLst/>
                <a:uLnTx/>
                <a:uFillTx/>
                <a:latin typeface="宋体" panose="02010600030101010101" pitchFamily="2" charset="-122"/>
                <a:ea typeface="宋体" panose="02010600030101010101" pitchFamily="2" charset="-122"/>
                <a:cs typeface="Trebuchet MS" panose="020B0603020202020204" pitchFamily="18" charset="0"/>
              </a:rPr>
              <a:t>2</a:t>
            </a:r>
            <a:r>
              <a:rPr kumimoji="0" lang="zh-CN" altLang="en-US" sz="3600" b="1" i="0" u="none" strike="noStrike" kern="1200" cap="none" spc="0" normalizeH="0" baseline="0" noProof="0" dirty="0">
                <a:ln>
                  <a:noFill/>
                </a:ln>
                <a:solidFill>
                  <a:srgbClr val="FF0000"/>
                </a:solidFill>
                <a:effectLst/>
                <a:uLnTx/>
                <a:uFillTx/>
                <a:latin typeface="宋体" panose="02010600030101010101" pitchFamily="2" charset="-122"/>
                <a:ea typeface="宋体" panose="02010600030101010101" pitchFamily="2" charset="-122"/>
                <a:cs typeface="Trebuchet MS" panose="020B0603020202020204" pitchFamily="18" charset="0"/>
              </a:rPr>
              <a:t>） 知识图谱工具</a:t>
            </a:r>
            <a:endParaRPr kumimoji="0" lang="en-US" altLang="zh-CN" sz="3600" b="1" i="0" u="none" strike="noStrike" kern="1200" cap="none" spc="0" normalizeH="0" baseline="0" noProof="0" dirty="0">
              <a:ln>
                <a:noFill/>
              </a:ln>
              <a:solidFill>
                <a:srgbClr val="FF0000"/>
              </a:solidFill>
              <a:effectLst/>
              <a:uLnTx/>
              <a:uFillTx/>
              <a:latin typeface="宋体" panose="02010600030101010101" pitchFamily="2" charset="-122"/>
              <a:ea typeface="宋体" panose="02010600030101010101" pitchFamily="2" charset="-122"/>
              <a:cs typeface="Trebuchet MS" panose="020B0603020202020204" pitchFamily="18" charset="0"/>
            </a:endParaRPr>
          </a:p>
        </p:txBody>
      </p:sp>
      <p:pic>
        <p:nvPicPr>
          <p:cNvPr id="3" name="图片 2"/>
          <p:cNvPicPr>
            <a:picLocks noChangeAspect="1"/>
          </p:cNvPicPr>
          <p:nvPr/>
        </p:nvPicPr>
        <p:blipFill>
          <a:blip r:embed="rId1"/>
          <a:stretch>
            <a:fillRect/>
          </a:stretch>
        </p:blipFill>
        <p:spPr>
          <a:xfrm>
            <a:off x="3557270" y="2374900"/>
            <a:ext cx="6356985" cy="379158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p:nvPr/>
        </p:nvSpPr>
        <p:spPr>
          <a:xfrm>
            <a:off x="937944" y="1329523"/>
            <a:ext cx="10456887" cy="4211585"/>
          </a:xfrm>
          <a:prstGeom prst="rect">
            <a:avLst/>
          </a:prstGeom>
        </p:spPr>
        <p:txBody>
          <a:bodyPr vert="horz" lIns="121920" tIns="60960" rIns="121920" bIns="60960" rtlCol="0" anchor="t"/>
          <a:lstStyle>
            <a:lvl1pPr marL="342900" indent="-341630" algn="l" defTabSz="914400" rtl="0" eaLnBrk="1" latinLnBrk="0" hangingPunct="1">
              <a:spcBef>
                <a:spcPts val="95"/>
              </a:spcBef>
              <a:buFont typeface="Arial" panose="020B0604020202020204" pitchFamily="34" charset="0"/>
              <a:buChar char="•"/>
              <a:defRPr sz="3200" kern="1200">
                <a:solidFill>
                  <a:schemeClr val="tx1"/>
                </a:solidFill>
                <a:latin typeface="+mn-lt"/>
                <a:ea typeface="+mn-ea"/>
                <a:cs typeface="+mn-cs"/>
              </a:defRPr>
            </a:lvl1pPr>
            <a:lvl2pPr marL="742950" indent="-284480" algn="l" defTabSz="914400" rtl="0" eaLnBrk="1" latinLnBrk="0" hangingPunct="1">
              <a:spcBef>
                <a:spcPts val="95"/>
              </a:spcBef>
              <a:buFont typeface="Arial" panose="020B0604020202020204" pitchFamily="34" charset="0"/>
              <a:buChar char="–"/>
              <a:defRPr sz="2800" kern="1200">
                <a:solidFill>
                  <a:schemeClr val="tx1"/>
                </a:solidFill>
                <a:latin typeface="+mn-lt"/>
                <a:ea typeface="+mn-ea"/>
                <a:cs typeface="+mn-cs"/>
              </a:defRPr>
            </a:lvl2pPr>
            <a:lvl3pPr marL="1143000" indent="-227330" algn="l" defTabSz="914400" rtl="0" eaLnBrk="1" latinLnBrk="0" hangingPunct="1">
              <a:spcBef>
                <a:spcPts val="95"/>
              </a:spcBef>
              <a:buFont typeface="Arial" panose="020B0604020202020204" pitchFamily="34" charset="0"/>
              <a:buChar char="•"/>
              <a:defRPr sz="2400" kern="1200">
                <a:solidFill>
                  <a:schemeClr val="tx1"/>
                </a:solidFill>
                <a:latin typeface="+mn-lt"/>
                <a:ea typeface="+mn-ea"/>
                <a:cs typeface="+mn-cs"/>
              </a:defRPr>
            </a:lvl3pPr>
            <a:lvl4pPr marL="1600200" indent="-227330" algn="l" defTabSz="914400" rtl="0" eaLnBrk="1" latinLnBrk="0" hangingPunct="1">
              <a:spcBef>
                <a:spcPts val="95"/>
              </a:spcBef>
              <a:buFont typeface="Arial" panose="020B0604020202020204" pitchFamily="34" charset="0"/>
              <a:buChar char="–"/>
              <a:defRPr sz="2000" kern="1200">
                <a:solidFill>
                  <a:schemeClr val="tx1"/>
                </a:solidFill>
                <a:latin typeface="+mn-lt"/>
                <a:ea typeface="+mn-ea"/>
                <a:cs typeface="+mn-cs"/>
              </a:defRPr>
            </a:lvl4pPr>
            <a:lvl5pPr marL="2057400" indent="-227330" algn="l" defTabSz="914400" rtl="0" eaLnBrk="1" latinLnBrk="0" hangingPunct="1">
              <a:spcBef>
                <a:spcPts val="95"/>
              </a:spcBef>
              <a:buFont typeface="Arial" panose="020B0604020202020204" pitchFamily="34" charset="0"/>
              <a:buChar char="»"/>
              <a:defRPr sz="2000" kern="1200">
                <a:solidFill>
                  <a:schemeClr val="tx1"/>
                </a:solidFill>
                <a:latin typeface="+mn-lt"/>
                <a:ea typeface="+mn-ea"/>
                <a:cs typeface="+mn-cs"/>
              </a:defRPr>
            </a:lvl5pPr>
            <a:lvl6pPr marL="2514600" indent="-227330" algn="l" defTabSz="914400" rtl="0" eaLnBrk="1" latinLnBrk="0" hangingPunct="1">
              <a:spcBef>
                <a:spcPts val="95"/>
              </a:spcBef>
              <a:buFont typeface="Arial" panose="020B0604020202020204" pitchFamily="34" charset="0"/>
              <a:buChar char="•"/>
              <a:defRPr sz="2000" kern="1200">
                <a:solidFill>
                  <a:schemeClr val="tx1"/>
                </a:solidFill>
                <a:latin typeface="+mn-lt"/>
                <a:ea typeface="+mn-ea"/>
                <a:cs typeface="+mn-cs"/>
              </a:defRPr>
            </a:lvl6pPr>
            <a:lvl7pPr marL="2971800" indent="-227330" algn="l" defTabSz="914400" rtl="0" eaLnBrk="1" latinLnBrk="0" hangingPunct="1">
              <a:spcBef>
                <a:spcPts val="95"/>
              </a:spcBef>
              <a:buFont typeface="Arial" panose="020B0604020202020204" pitchFamily="34" charset="0"/>
              <a:buChar char="•"/>
              <a:defRPr sz="2000" kern="1200">
                <a:solidFill>
                  <a:schemeClr val="tx1"/>
                </a:solidFill>
                <a:latin typeface="+mn-lt"/>
                <a:ea typeface="+mn-ea"/>
                <a:cs typeface="+mn-cs"/>
              </a:defRPr>
            </a:lvl7pPr>
            <a:lvl8pPr marL="3429000" indent="-227330" algn="l" defTabSz="914400" rtl="0" eaLnBrk="1" latinLnBrk="0" hangingPunct="1">
              <a:spcBef>
                <a:spcPts val="95"/>
              </a:spcBef>
              <a:buFont typeface="Arial" panose="020B0604020202020204" pitchFamily="34" charset="0"/>
              <a:buChar char="•"/>
              <a:defRPr sz="2000" kern="1200">
                <a:solidFill>
                  <a:schemeClr val="tx1"/>
                </a:solidFill>
                <a:latin typeface="+mn-lt"/>
                <a:ea typeface="+mn-ea"/>
                <a:cs typeface="+mn-cs"/>
              </a:defRPr>
            </a:lvl8pPr>
            <a:lvl9pPr marL="3886200" indent="-227330" algn="l" defTabSz="914400" rtl="0" eaLnBrk="1" latinLnBrk="0" hangingPunct="1">
              <a:spcBef>
                <a:spcPts val="95"/>
              </a:spcBef>
              <a:buFont typeface="Arial" panose="020B0604020202020204" pitchFamily="34" charset="0"/>
              <a:buChar char="•"/>
              <a:defRPr sz="2000" kern="1200">
                <a:solidFill>
                  <a:schemeClr val="tx1"/>
                </a:solidFill>
                <a:latin typeface="+mn-lt"/>
                <a:ea typeface="+mn-ea"/>
                <a:cs typeface="+mn-cs"/>
              </a:defRPr>
            </a:lvl9pPr>
          </a:lstStyle>
          <a:p>
            <a:pPr marL="87630" marR="0" lvl="0" indent="0" algn="just" defTabSz="914400" rtl="0" eaLnBrk="1" fontAlgn="auto" latinLnBrk="0" hangingPunct="1">
              <a:lnSpc>
                <a:spcPct val="110000"/>
              </a:lnSpc>
              <a:spcBef>
                <a:spcPts val="95"/>
              </a:spcBef>
              <a:spcAft>
                <a:spcPts val="0"/>
              </a:spcAft>
              <a:buClr>
                <a:srgbClr val="0070C0"/>
              </a:buClr>
              <a:buSzTx/>
              <a:buNone/>
              <a:defRPr/>
            </a:pPr>
            <a:r>
              <a:rPr kumimoji="0" lang="en-US" altLang="zh-CN" sz="24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2.</a:t>
            </a:r>
            <a:r>
              <a:rPr kumimoji="0" lang="zh-CN" altLang="en-US" sz="24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安装</a:t>
            </a:r>
            <a:r>
              <a:rPr kumimoji="0" lang="en-US" altLang="zh-CN" sz="24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python</a:t>
            </a:r>
            <a:r>
              <a:rPr kumimoji="0" lang="zh-CN" altLang="en-US" sz="24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a:t>
            </a:r>
            <a:r>
              <a:rPr kumimoji="0" lang="en-US" altLang="zh-CN" sz="24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anaconda</a:t>
            </a:r>
            <a:r>
              <a:rPr kumimoji="0" lang="zh-CN" altLang="en-US" sz="24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a:t>
            </a:r>
            <a:r>
              <a:rPr kumimoji="0" lang="zh-CN" altLang="en-US" sz="2400" b="0" i="0" u="none" strike="noStrike" kern="1200" cap="none" spc="0" normalizeH="0" baseline="0" noProof="0" dirty="0">
                <a:ln>
                  <a:noFill/>
                </a:ln>
                <a:solidFill>
                  <a:srgbClr val="FF0000"/>
                </a:solidFill>
                <a:effectLst/>
                <a:uLnTx/>
                <a:uFillTx/>
                <a:latin typeface="宋体" panose="02010600030101010101" pitchFamily="2" charset="-122"/>
                <a:ea typeface="宋体" panose="02010600030101010101" pitchFamily="2" charset="-122"/>
                <a:cs typeface="+mn-cs"/>
              </a:rPr>
              <a:t>编写输出“</a:t>
            </a:r>
            <a:r>
              <a:rPr kumimoji="0" lang="en-US" altLang="zh-CN" sz="2400" b="0" i="0" u="none" strike="noStrike" kern="1200" cap="none" spc="0" normalizeH="0" baseline="0" noProof="0" dirty="0">
                <a:ln>
                  <a:noFill/>
                </a:ln>
                <a:solidFill>
                  <a:srgbClr val="FF0000"/>
                </a:solidFill>
                <a:effectLst/>
                <a:uLnTx/>
                <a:uFillTx/>
                <a:latin typeface="宋体" panose="02010600030101010101" pitchFamily="2" charset="-122"/>
                <a:ea typeface="宋体" panose="02010600030101010101" pitchFamily="2" charset="-122"/>
                <a:cs typeface="+mn-cs"/>
              </a:rPr>
              <a:t>Hello World. Hello ‘</a:t>
            </a:r>
            <a:r>
              <a:rPr kumimoji="0" lang="zh-CN" altLang="en-US" sz="2400" b="0" i="0" u="none" strike="noStrike" kern="1200" cap="none" spc="0" normalizeH="0" baseline="0" noProof="0" dirty="0">
                <a:ln>
                  <a:noFill/>
                </a:ln>
                <a:solidFill>
                  <a:srgbClr val="FF0000"/>
                </a:solidFill>
                <a:effectLst/>
                <a:uLnTx/>
                <a:uFillTx/>
                <a:latin typeface="宋体" panose="02010600030101010101" pitchFamily="2" charset="-122"/>
                <a:ea typeface="宋体" panose="02010600030101010101" pitchFamily="2" charset="-122"/>
                <a:cs typeface="+mn-cs"/>
              </a:rPr>
              <a:t>你的姓名</a:t>
            </a:r>
            <a:r>
              <a:rPr kumimoji="0" lang="en-US" altLang="zh-CN" sz="2400" b="0" i="0" u="none" strike="noStrike" kern="1200" cap="none" spc="0" normalizeH="0" baseline="0" noProof="0" dirty="0">
                <a:ln>
                  <a:noFill/>
                </a:ln>
                <a:solidFill>
                  <a:srgbClr val="FF0000"/>
                </a:solidFill>
                <a:effectLst/>
                <a:uLnTx/>
                <a:uFillTx/>
                <a:latin typeface="宋体" panose="02010600030101010101" pitchFamily="2" charset="-122"/>
                <a:ea typeface="宋体" panose="02010600030101010101" pitchFamily="2" charset="-122"/>
                <a:cs typeface="+mn-cs"/>
              </a:rPr>
              <a:t>’</a:t>
            </a:r>
            <a:r>
              <a:rPr kumimoji="0" lang="zh-CN" altLang="en-US" sz="2400" b="0" i="0" u="none" strike="noStrike" kern="1200" cap="none" spc="0" normalizeH="0" baseline="0" noProof="0" dirty="0">
                <a:ln>
                  <a:noFill/>
                </a:ln>
                <a:solidFill>
                  <a:srgbClr val="FF0000"/>
                </a:solidFill>
                <a:effectLst/>
                <a:uLnTx/>
                <a:uFillTx/>
                <a:latin typeface="宋体" panose="02010600030101010101" pitchFamily="2" charset="-122"/>
                <a:ea typeface="宋体" panose="02010600030101010101" pitchFamily="2" charset="-122"/>
                <a:cs typeface="+mn-cs"/>
              </a:rPr>
              <a:t>”</a:t>
            </a:r>
            <a:r>
              <a:rPr kumimoji="0" lang="zh-CN" altLang="en-US" sz="24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a:t>
            </a:r>
            <a:endParaRPr kumimoji="0" lang="en-US" altLang="zh-CN" sz="24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endParaRPr>
          </a:p>
          <a:p>
            <a:pPr marL="87630" marR="0" lvl="0" indent="0" algn="just" defTabSz="914400" rtl="0" eaLnBrk="1" fontAlgn="auto" latinLnBrk="0" hangingPunct="1">
              <a:lnSpc>
                <a:spcPct val="110000"/>
              </a:lnSpc>
              <a:spcBef>
                <a:spcPts val="95"/>
              </a:spcBef>
              <a:spcAft>
                <a:spcPts val="0"/>
              </a:spcAft>
              <a:buClr>
                <a:srgbClr val="0070C0"/>
              </a:buClr>
              <a:buSzTx/>
              <a:buFont typeface="Arial" panose="020B0604020202020204" pitchFamily="34" charset="0"/>
              <a:buNone/>
              <a:defRPr/>
            </a:pPr>
            <a:endParaRPr kumimoji="0" lang="en-US" altLang="zh-CN" sz="2400" b="0"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Times New Roman" panose="02020603050405020304" pitchFamily="18" charset="0"/>
            </a:endParaRPr>
          </a:p>
        </p:txBody>
      </p:sp>
      <p:sp>
        <p:nvSpPr>
          <p:cNvPr id="2" name="矩形 1"/>
          <p:cNvSpPr/>
          <p:nvPr/>
        </p:nvSpPr>
        <p:spPr>
          <a:xfrm>
            <a:off x="94535" y="291900"/>
            <a:ext cx="4442460" cy="632460"/>
          </a:xfrm>
          <a:prstGeom prst="rect">
            <a:avLst/>
          </a:prstGeom>
        </p:spPr>
        <p:txBody>
          <a:bodyPr wrap="none">
            <a:spAutoFit/>
          </a:bodyPr>
          <a:lstStyle/>
          <a:p>
            <a:pPr marL="87630" marR="0" lvl="0" indent="0" algn="ctr" defTabSz="914400" rtl="0" eaLnBrk="1" fontAlgn="auto" latinLnBrk="0" hangingPunct="1">
              <a:lnSpc>
                <a:spcPct val="110000"/>
              </a:lnSpc>
              <a:spcBef>
                <a:spcPts val="0"/>
              </a:spcBef>
              <a:spcAft>
                <a:spcPts val="0"/>
              </a:spcAft>
              <a:buClr>
                <a:srgbClr val="0070C0"/>
              </a:buClr>
              <a:buSzTx/>
              <a:buFontTx/>
              <a:buNone/>
              <a:defRPr/>
            </a:pPr>
            <a:r>
              <a:rPr kumimoji="0" lang="zh-CN" altLang="en-US" sz="3200" b="1" i="0" u="none" strike="noStrike" kern="1200" cap="none" spc="0" normalizeH="0" baseline="0" noProof="0" dirty="0">
                <a:ln>
                  <a:noFill/>
                </a:ln>
                <a:solidFill>
                  <a:srgbClr val="FF0000"/>
                </a:solidFill>
                <a:effectLst/>
                <a:uLnTx/>
                <a:uFillTx/>
                <a:latin typeface="Times New Roman" panose="02020603050405020304" pitchFamily="18" charset="0"/>
                <a:ea typeface="宋体" panose="02010600030101010101" pitchFamily="2" charset="-122"/>
                <a:cs typeface="Times New Roman" panose="02020603050405020304" pitchFamily="18" charset="0"/>
              </a:rPr>
              <a:t>第一讲 课程导言与分词</a:t>
            </a:r>
            <a:endParaRPr kumimoji="0" lang="zh-CN" altLang="en-US" sz="3200" b="1" i="0" u="none" strike="noStrike" kern="1200" cap="none" spc="0" normalizeH="0" baseline="0" noProof="0" dirty="0">
              <a:ln>
                <a:noFill/>
              </a:ln>
              <a:solidFill>
                <a:srgbClr val="FF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3" name="图片 2"/>
          <p:cNvPicPr>
            <a:picLocks noChangeAspect="1"/>
          </p:cNvPicPr>
          <p:nvPr/>
        </p:nvPicPr>
        <p:blipFill>
          <a:blip r:embed="rId1"/>
          <a:stretch>
            <a:fillRect/>
          </a:stretch>
        </p:blipFill>
        <p:spPr>
          <a:xfrm>
            <a:off x="1511300" y="2536825"/>
            <a:ext cx="8045450" cy="2730500"/>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p:nvPr/>
        </p:nvSpPr>
        <p:spPr>
          <a:xfrm>
            <a:off x="437515" y="1329690"/>
            <a:ext cx="11455400" cy="4211320"/>
          </a:xfrm>
          <a:prstGeom prst="rect">
            <a:avLst/>
          </a:prstGeom>
        </p:spPr>
        <p:txBody>
          <a:bodyPr vert="horz" lIns="121920" tIns="60960" rIns="121920" bIns="60960" rtlCol="0" anchor="t">
            <a:normAutofit/>
          </a:bodyPr>
          <a:lstStyle>
            <a:lvl1pPr marL="342900" indent="-341630" algn="l" defTabSz="914400" rtl="0" eaLnBrk="1" latinLnBrk="0" hangingPunct="1">
              <a:spcBef>
                <a:spcPts val="95"/>
              </a:spcBef>
              <a:buFont typeface="Arial" panose="020B0604020202020204" pitchFamily="34" charset="0"/>
              <a:buChar char="•"/>
              <a:defRPr sz="3200" kern="1200">
                <a:solidFill>
                  <a:schemeClr val="tx1"/>
                </a:solidFill>
                <a:latin typeface="+mn-lt"/>
                <a:ea typeface="+mn-ea"/>
                <a:cs typeface="+mn-cs"/>
              </a:defRPr>
            </a:lvl1pPr>
            <a:lvl2pPr marL="742950" indent="-284480" algn="l" defTabSz="914400" rtl="0" eaLnBrk="1" latinLnBrk="0" hangingPunct="1">
              <a:spcBef>
                <a:spcPts val="95"/>
              </a:spcBef>
              <a:buFont typeface="Arial" panose="020B0604020202020204" pitchFamily="34" charset="0"/>
              <a:buChar char="–"/>
              <a:defRPr sz="2800" kern="1200">
                <a:solidFill>
                  <a:schemeClr val="tx1"/>
                </a:solidFill>
                <a:latin typeface="+mn-lt"/>
                <a:ea typeface="+mn-ea"/>
                <a:cs typeface="+mn-cs"/>
              </a:defRPr>
            </a:lvl2pPr>
            <a:lvl3pPr marL="1143000" indent="-227330" algn="l" defTabSz="914400" rtl="0" eaLnBrk="1" latinLnBrk="0" hangingPunct="1">
              <a:spcBef>
                <a:spcPts val="95"/>
              </a:spcBef>
              <a:buFont typeface="Arial" panose="020B0604020202020204" pitchFamily="34" charset="0"/>
              <a:buChar char="•"/>
              <a:defRPr sz="2400" kern="1200">
                <a:solidFill>
                  <a:schemeClr val="tx1"/>
                </a:solidFill>
                <a:latin typeface="+mn-lt"/>
                <a:ea typeface="+mn-ea"/>
                <a:cs typeface="+mn-cs"/>
              </a:defRPr>
            </a:lvl3pPr>
            <a:lvl4pPr marL="1600200" indent="-227330" algn="l" defTabSz="914400" rtl="0" eaLnBrk="1" latinLnBrk="0" hangingPunct="1">
              <a:spcBef>
                <a:spcPts val="95"/>
              </a:spcBef>
              <a:buFont typeface="Arial" panose="020B0604020202020204" pitchFamily="34" charset="0"/>
              <a:buChar char="–"/>
              <a:defRPr sz="2000" kern="1200">
                <a:solidFill>
                  <a:schemeClr val="tx1"/>
                </a:solidFill>
                <a:latin typeface="+mn-lt"/>
                <a:ea typeface="+mn-ea"/>
                <a:cs typeface="+mn-cs"/>
              </a:defRPr>
            </a:lvl4pPr>
            <a:lvl5pPr marL="2057400" indent="-227330" algn="l" defTabSz="914400" rtl="0" eaLnBrk="1" latinLnBrk="0" hangingPunct="1">
              <a:spcBef>
                <a:spcPts val="95"/>
              </a:spcBef>
              <a:buFont typeface="Arial" panose="020B0604020202020204" pitchFamily="34" charset="0"/>
              <a:buChar char="»"/>
              <a:defRPr sz="2000" kern="1200">
                <a:solidFill>
                  <a:schemeClr val="tx1"/>
                </a:solidFill>
                <a:latin typeface="+mn-lt"/>
                <a:ea typeface="+mn-ea"/>
                <a:cs typeface="+mn-cs"/>
              </a:defRPr>
            </a:lvl5pPr>
            <a:lvl6pPr marL="2514600" indent="-227330" algn="l" defTabSz="914400" rtl="0" eaLnBrk="1" latinLnBrk="0" hangingPunct="1">
              <a:spcBef>
                <a:spcPts val="95"/>
              </a:spcBef>
              <a:buFont typeface="Arial" panose="020B0604020202020204" pitchFamily="34" charset="0"/>
              <a:buChar char="•"/>
              <a:defRPr sz="2000" kern="1200">
                <a:solidFill>
                  <a:schemeClr val="tx1"/>
                </a:solidFill>
                <a:latin typeface="+mn-lt"/>
                <a:ea typeface="+mn-ea"/>
                <a:cs typeface="+mn-cs"/>
              </a:defRPr>
            </a:lvl6pPr>
            <a:lvl7pPr marL="2971800" indent="-227330" algn="l" defTabSz="914400" rtl="0" eaLnBrk="1" latinLnBrk="0" hangingPunct="1">
              <a:spcBef>
                <a:spcPts val="95"/>
              </a:spcBef>
              <a:buFont typeface="Arial" panose="020B0604020202020204" pitchFamily="34" charset="0"/>
              <a:buChar char="•"/>
              <a:defRPr sz="2000" kern="1200">
                <a:solidFill>
                  <a:schemeClr val="tx1"/>
                </a:solidFill>
                <a:latin typeface="+mn-lt"/>
                <a:ea typeface="+mn-ea"/>
                <a:cs typeface="+mn-cs"/>
              </a:defRPr>
            </a:lvl7pPr>
            <a:lvl8pPr marL="3429000" indent="-227330" algn="l" defTabSz="914400" rtl="0" eaLnBrk="1" latinLnBrk="0" hangingPunct="1">
              <a:spcBef>
                <a:spcPts val="95"/>
              </a:spcBef>
              <a:buFont typeface="Arial" panose="020B0604020202020204" pitchFamily="34" charset="0"/>
              <a:buChar char="•"/>
              <a:defRPr sz="2000" kern="1200">
                <a:solidFill>
                  <a:schemeClr val="tx1"/>
                </a:solidFill>
                <a:latin typeface="+mn-lt"/>
                <a:ea typeface="+mn-ea"/>
                <a:cs typeface="+mn-cs"/>
              </a:defRPr>
            </a:lvl8pPr>
            <a:lvl9pPr marL="3886200" indent="-227330" algn="l" defTabSz="914400" rtl="0" eaLnBrk="1" latinLnBrk="0" hangingPunct="1">
              <a:spcBef>
                <a:spcPts val="95"/>
              </a:spcBef>
              <a:buFont typeface="Arial" panose="020B0604020202020204" pitchFamily="34" charset="0"/>
              <a:buChar char="•"/>
              <a:defRPr sz="2000" kern="1200">
                <a:solidFill>
                  <a:schemeClr val="tx1"/>
                </a:solidFill>
                <a:latin typeface="+mn-lt"/>
                <a:ea typeface="+mn-ea"/>
                <a:cs typeface="+mn-cs"/>
              </a:defRPr>
            </a:lvl9pPr>
          </a:lstStyle>
          <a:p>
            <a:pPr marL="87630" marR="0" lvl="0" indent="0" algn="l" defTabSz="914400" rtl="0" eaLnBrk="1" fontAlgn="auto" latinLnBrk="0" hangingPunct="1">
              <a:lnSpc>
                <a:spcPct val="110000"/>
              </a:lnSpc>
              <a:spcBef>
                <a:spcPts val="95"/>
              </a:spcBef>
              <a:spcAft>
                <a:spcPts val="0"/>
              </a:spcAft>
              <a:buClr>
                <a:srgbClr val="0070C0"/>
              </a:buClr>
              <a:buSzTx/>
              <a:buNone/>
              <a:defRPr/>
            </a:pPr>
            <a:r>
              <a:rPr kumimoji="0" lang="en-US" altLang="zh-CN" sz="32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3.</a:t>
            </a:r>
            <a:r>
              <a:rPr kumimoji="0" lang="zh-CN" altLang="en-US" sz="32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使用</a:t>
            </a:r>
            <a:r>
              <a:rPr kumimoji="0" lang="en-US" altLang="zh-CN" sz="3200" b="0" i="0" u="sng" strike="noStrike" kern="1200" cap="none" spc="0" normalizeH="0" baseline="0" noProof="0" dirty="0" err="1">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echarts</a:t>
            </a:r>
            <a:r>
              <a:rPr kumimoji="0" lang="zh-CN" altLang="en-US" sz="32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中的关系图，绘制作业</a:t>
            </a:r>
            <a:r>
              <a:rPr kumimoji="0" lang="en-US" altLang="zh-CN" sz="32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2</a:t>
            </a:r>
            <a:r>
              <a:rPr kumimoji="0" lang="zh-CN" altLang="en-US" sz="32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）中的</a:t>
            </a:r>
            <a:r>
              <a:rPr kumimoji="0" lang="en-US" altLang="zh-CN" sz="32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r>
              <a:rPr kumimoji="0" lang="zh-CN" altLang="en-US" sz="32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知识图谱</a:t>
            </a:r>
            <a:r>
              <a:rPr kumimoji="0" lang="en-US" altLang="zh-CN" sz="32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r>
              <a:rPr kumimoji="0" lang="zh-CN" altLang="en-US" sz="32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endParaRPr kumimoji="0" lang="en-US" altLang="zh-CN" sz="32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2" name="TextBox 1"/>
          <p:cNvSpPr txBox="1"/>
          <p:nvPr/>
        </p:nvSpPr>
        <p:spPr>
          <a:xfrm>
            <a:off x="710760" y="272024"/>
            <a:ext cx="7717144" cy="673735"/>
          </a:xfrm>
          <a:prstGeom prst="rect">
            <a:avLst/>
          </a:prstGeom>
          <a:noFill/>
        </p:spPr>
        <p:txBody>
          <a:bodyPr wrap="square" lIns="0" tIns="0" rIns="0" rtlCol="0">
            <a:spAutoFit/>
          </a:bodyPr>
          <a:lstStyle/>
          <a:p>
            <a:pPr marL="0" marR="0" lvl="0" indent="0" algn="l" defTabSz="0" rtl="0" eaLnBrk="1" fontAlgn="auto" latinLnBrk="0" hangingPunct="1">
              <a:lnSpc>
                <a:spcPts val="4900"/>
              </a:lnSpc>
              <a:spcBef>
                <a:spcPts val="0"/>
              </a:spcBef>
              <a:spcAft>
                <a:spcPts val="0"/>
              </a:spcAft>
              <a:buClrTx/>
              <a:buSzTx/>
              <a:buFontTx/>
              <a:buNone/>
              <a:defRPr/>
            </a:pPr>
            <a:r>
              <a:rPr kumimoji="0" lang="zh-CN" altLang="en-US" sz="3600" b="1" i="0" u="none" strike="noStrike" kern="1200" cap="none" spc="0" normalizeH="0" baseline="0" noProof="0" dirty="0">
                <a:ln>
                  <a:noFill/>
                </a:ln>
                <a:solidFill>
                  <a:srgbClr val="FF0000"/>
                </a:solidFill>
                <a:effectLst/>
                <a:uLnTx/>
                <a:uFillTx/>
                <a:latin typeface="宋体" panose="02010600030101010101" pitchFamily="2" charset="-122"/>
                <a:ea typeface="宋体" panose="02010600030101010101" pitchFamily="2" charset="-122"/>
                <a:cs typeface="Trebuchet MS" panose="020B0603020202020204" pitchFamily="18" charset="0"/>
              </a:rPr>
              <a:t>第六讲（</a:t>
            </a:r>
            <a:r>
              <a:rPr kumimoji="0" lang="en-US" altLang="zh-CN" sz="3600" b="1" i="0" u="none" strike="noStrike" kern="1200" cap="none" spc="0" normalizeH="0" baseline="0" noProof="0" dirty="0">
                <a:ln>
                  <a:noFill/>
                </a:ln>
                <a:solidFill>
                  <a:srgbClr val="FF0000"/>
                </a:solidFill>
                <a:effectLst/>
                <a:uLnTx/>
                <a:uFillTx/>
                <a:latin typeface="宋体" panose="02010600030101010101" pitchFamily="2" charset="-122"/>
                <a:ea typeface="宋体" panose="02010600030101010101" pitchFamily="2" charset="-122"/>
                <a:cs typeface="Trebuchet MS" panose="020B0603020202020204" pitchFamily="18" charset="0"/>
              </a:rPr>
              <a:t>2</a:t>
            </a:r>
            <a:r>
              <a:rPr kumimoji="0" lang="zh-CN" altLang="en-US" sz="3600" b="1" i="0" u="none" strike="noStrike" kern="1200" cap="none" spc="0" normalizeH="0" baseline="0" noProof="0" dirty="0">
                <a:ln>
                  <a:noFill/>
                </a:ln>
                <a:solidFill>
                  <a:srgbClr val="FF0000"/>
                </a:solidFill>
                <a:effectLst/>
                <a:uLnTx/>
                <a:uFillTx/>
                <a:latin typeface="宋体" panose="02010600030101010101" pitchFamily="2" charset="-122"/>
                <a:ea typeface="宋体" panose="02010600030101010101" pitchFamily="2" charset="-122"/>
                <a:cs typeface="Trebuchet MS" panose="020B0603020202020204" pitchFamily="18" charset="0"/>
              </a:rPr>
              <a:t>） 知识图谱工具</a:t>
            </a:r>
            <a:endParaRPr kumimoji="0" lang="en-US" altLang="zh-CN" sz="3600" b="1" i="0" u="none" strike="noStrike" kern="1200" cap="none" spc="0" normalizeH="0" baseline="0" noProof="0" dirty="0">
              <a:ln>
                <a:noFill/>
              </a:ln>
              <a:solidFill>
                <a:srgbClr val="FF0000"/>
              </a:solidFill>
              <a:effectLst/>
              <a:uLnTx/>
              <a:uFillTx/>
              <a:latin typeface="宋体" panose="02010600030101010101" pitchFamily="2" charset="-122"/>
              <a:ea typeface="宋体" panose="02010600030101010101" pitchFamily="2" charset="-122"/>
              <a:cs typeface="Trebuchet MS" panose="020B0603020202020204" pitchFamily="18" charset="0"/>
            </a:endParaRPr>
          </a:p>
        </p:txBody>
      </p:sp>
      <p:pic>
        <p:nvPicPr>
          <p:cNvPr id="3" name="图片 2"/>
          <p:cNvPicPr>
            <a:picLocks noChangeAspect="1"/>
          </p:cNvPicPr>
          <p:nvPr/>
        </p:nvPicPr>
        <p:blipFill>
          <a:blip r:embed="rId1"/>
          <a:stretch>
            <a:fillRect/>
          </a:stretch>
        </p:blipFill>
        <p:spPr>
          <a:xfrm>
            <a:off x="1673225" y="2071370"/>
            <a:ext cx="7461885" cy="3998595"/>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p:nvPr/>
        </p:nvSpPr>
        <p:spPr>
          <a:xfrm>
            <a:off x="437515" y="1329690"/>
            <a:ext cx="11455400" cy="4211320"/>
          </a:xfrm>
          <a:prstGeom prst="rect">
            <a:avLst/>
          </a:prstGeom>
        </p:spPr>
        <p:txBody>
          <a:bodyPr vert="horz" lIns="121920" tIns="60960" rIns="121920" bIns="60960" rtlCol="0" anchor="t">
            <a:normAutofit/>
          </a:bodyPr>
          <a:lstStyle>
            <a:lvl1pPr marL="342900" indent="-341630" algn="l" defTabSz="914400" rtl="0" eaLnBrk="1" latinLnBrk="0" hangingPunct="1">
              <a:spcBef>
                <a:spcPts val="95"/>
              </a:spcBef>
              <a:buFont typeface="Arial" panose="020B0604020202020204" pitchFamily="34" charset="0"/>
              <a:buChar char="•"/>
              <a:defRPr sz="3200" kern="1200">
                <a:solidFill>
                  <a:schemeClr val="tx1"/>
                </a:solidFill>
                <a:latin typeface="+mn-lt"/>
                <a:ea typeface="+mn-ea"/>
                <a:cs typeface="+mn-cs"/>
              </a:defRPr>
            </a:lvl1pPr>
            <a:lvl2pPr marL="742950" indent="-284480" algn="l" defTabSz="914400" rtl="0" eaLnBrk="1" latinLnBrk="0" hangingPunct="1">
              <a:spcBef>
                <a:spcPts val="95"/>
              </a:spcBef>
              <a:buFont typeface="Arial" panose="020B0604020202020204" pitchFamily="34" charset="0"/>
              <a:buChar char="–"/>
              <a:defRPr sz="2800" kern="1200">
                <a:solidFill>
                  <a:schemeClr val="tx1"/>
                </a:solidFill>
                <a:latin typeface="+mn-lt"/>
                <a:ea typeface="+mn-ea"/>
                <a:cs typeface="+mn-cs"/>
              </a:defRPr>
            </a:lvl2pPr>
            <a:lvl3pPr marL="1143000" indent="-227330" algn="l" defTabSz="914400" rtl="0" eaLnBrk="1" latinLnBrk="0" hangingPunct="1">
              <a:spcBef>
                <a:spcPts val="95"/>
              </a:spcBef>
              <a:buFont typeface="Arial" panose="020B0604020202020204" pitchFamily="34" charset="0"/>
              <a:buChar char="•"/>
              <a:defRPr sz="2400" kern="1200">
                <a:solidFill>
                  <a:schemeClr val="tx1"/>
                </a:solidFill>
                <a:latin typeface="+mn-lt"/>
                <a:ea typeface="+mn-ea"/>
                <a:cs typeface="+mn-cs"/>
              </a:defRPr>
            </a:lvl3pPr>
            <a:lvl4pPr marL="1600200" indent="-227330" algn="l" defTabSz="914400" rtl="0" eaLnBrk="1" latinLnBrk="0" hangingPunct="1">
              <a:spcBef>
                <a:spcPts val="95"/>
              </a:spcBef>
              <a:buFont typeface="Arial" panose="020B0604020202020204" pitchFamily="34" charset="0"/>
              <a:buChar char="–"/>
              <a:defRPr sz="2000" kern="1200">
                <a:solidFill>
                  <a:schemeClr val="tx1"/>
                </a:solidFill>
                <a:latin typeface="+mn-lt"/>
                <a:ea typeface="+mn-ea"/>
                <a:cs typeface="+mn-cs"/>
              </a:defRPr>
            </a:lvl4pPr>
            <a:lvl5pPr marL="2057400" indent="-227330" algn="l" defTabSz="914400" rtl="0" eaLnBrk="1" latinLnBrk="0" hangingPunct="1">
              <a:spcBef>
                <a:spcPts val="95"/>
              </a:spcBef>
              <a:buFont typeface="Arial" panose="020B0604020202020204" pitchFamily="34" charset="0"/>
              <a:buChar char="»"/>
              <a:defRPr sz="2000" kern="1200">
                <a:solidFill>
                  <a:schemeClr val="tx1"/>
                </a:solidFill>
                <a:latin typeface="+mn-lt"/>
                <a:ea typeface="+mn-ea"/>
                <a:cs typeface="+mn-cs"/>
              </a:defRPr>
            </a:lvl5pPr>
            <a:lvl6pPr marL="2514600" indent="-227330" algn="l" defTabSz="914400" rtl="0" eaLnBrk="1" latinLnBrk="0" hangingPunct="1">
              <a:spcBef>
                <a:spcPts val="95"/>
              </a:spcBef>
              <a:buFont typeface="Arial" panose="020B0604020202020204" pitchFamily="34" charset="0"/>
              <a:buChar char="•"/>
              <a:defRPr sz="2000" kern="1200">
                <a:solidFill>
                  <a:schemeClr val="tx1"/>
                </a:solidFill>
                <a:latin typeface="+mn-lt"/>
                <a:ea typeface="+mn-ea"/>
                <a:cs typeface="+mn-cs"/>
              </a:defRPr>
            </a:lvl6pPr>
            <a:lvl7pPr marL="2971800" indent="-227330" algn="l" defTabSz="914400" rtl="0" eaLnBrk="1" latinLnBrk="0" hangingPunct="1">
              <a:spcBef>
                <a:spcPts val="95"/>
              </a:spcBef>
              <a:buFont typeface="Arial" panose="020B0604020202020204" pitchFamily="34" charset="0"/>
              <a:buChar char="•"/>
              <a:defRPr sz="2000" kern="1200">
                <a:solidFill>
                  <a:schemeClr val="tx1"/>
                </a:solidFill>
                <a:latin typeface="+mn-lt"/>
                <a:ea typeface="+mn-ea"/>
                <a:cs typeface="+mn-cs"/>
              </a:defRPr>
            </a:lvl7pPr>
            <a:lvl8pPr marL="3429000" indent="-227330" algn="l" defTabSz="914400" rtl="0" eaLnBrk="1" latinLnBrk="0" hangingPunct="1">
              <a:spcBef>
                <a:spcPts val="95"/>
              </a:spcBef>
              <a:buFont typeface="Arial" panose="020B0604020202020204" pitchFamily="34" charset="0"/>
              <a:buChar char="•"/>
              <a:defRPr sz="2000" kern="1200">
                <a:solidFill>
                  <a:schemeClr val="tx1"/>
                </a:solidFill>
                <a:latin typeface="+mn-lt"/>
                <a:ea typeface="+mn-ea"/>
                <a:cs typeface="+mn-cs"/>
              </a:defRPr>
            </a:lvl8pPr>
            <a:lvl9pPr marL="3886200" indent="-227330" algn="l" defTabSz="914400" rtl="0" eaLnBrk="1" latinLnBrk="0" hangingPunct="1">
              <a:spcBef>
                <a:spcPts val="95"/>
              </a:spcBef>
              <a:buFont typeface="Arial" panose="020B0604020202020204" pitchFamily="34" charset="0"/>
              <a:buChar char="•"/>
              <a:defRPr sz="2000" kern="1200">
                <a:solidFill>
                  <a:schemeClr val="tx1"/>
                </a:solidFill>
                <a:latin typeface="+mn-lt"/>
                <a:ea typeface="+mn-ea"/>
                <a:cs typeface="+mn-cs"/>
              </a:defRPr>
            </a:lvl9pPr>
          </a:lstStyle>
          <a:p>
            <a:pPr marL="87630" marR="0" lvl="0" indent="0" algn="just" defTabSz="914400" rtl="0" eaLnBrk="1" fontAlgn="auto" latinLnBrk="0" hangingPunct="1">
              <a:lnSpc>
                <a:spcPct val="110000"/>
              </a:lnSpc>
              <a:spcBef>
                <a:spcPts val="95"/>
              </a:spcBef>
              <a:spcAft>
                <a:spcPts val="0"/>
              </a:spcAft>
              <a:buClr>
                <a:srgbClr val="0070C0"/>
              </a:buClr>
              <a:buSzTx/>
              <a:buNone/>
              <a:defRPr/>
            </a:pPr>
            <a:r>
              <a:rPr kumimoji="0" lang="en-US" altLang="zh-CN" sz="3200" b="0" i="0"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4.</a:t>
            </a:r>
            <a:r>
              <a:rPr kumimoji="0" lang="zh-CN" altLang="en-US" sz="3200" b="0" i="0"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使用</a:t>
            </a:r>
            <a:r>
              <a:rPr kumimoji="0" lang="en-US" altLang="zh-CN" sz="3200" b="0" i="0"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Neo4j</a:t>
            </a:r>
            <a:r>
              <a:rPr kumimoji="0" lang="zh-CN" altLang="en-US" sz="3200" b="0" i="0"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（可在线版本），编程绘制一款（简单）知识图谱（内容不限）。</a:t>
            </a:r>
            <a:endParaRPr kumimoji="0" lang="zh-CN" altLang="en-US" sz="3200" b="0" i="0"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2" name="TextBox 1"/>
          <p:cNvSpPr txBox="1"/>
          <p:nvPr/>
        </p:nvSpPr>
        <p:spPr>
          <a:xfrm>
            <a:off x="710760" y="272024"/>
            <a:ext cx="7717144" cy="673735"/>
          </a:xfrm>
          <a:prstGeom prst="rect">
            <a:avLst/>
          </a:prstGeom>
          <a:noFill/>
        </p:spPr>
        <p:txBody>
          <a:bodyPr wrap="square" lIns="0" tIns="0" rIns="0" rtlCol="0">
            <a:spAutoFit/>
          </a:bodyPr>
          <a:lstStyle/>
          <a:p>
            <a:pPr marL="0" marR="0" lvl="0" indent="0" algn="l" defTabSz="0" rtl="0" eaLnBrk="1" fontAlgn="auto" latinLnBrk="0" hangingPunct="1">
              <a:lnSpc>
                <a:spcPts val="4900"/>
              </a:lnSpc>
              <a:spcBef>
                <a:spcPts val="0"/>
              </a:spcBef>
              <a:spcAft>
                <a:spcPts val="0"/>
              </a:spcAft>
              <a:buClrTx/>
              <a:buSzTx/>
              <a:buFontTx/>
              <a:buNone/>
              <a:defRPr/>
            </a:pPr>
            <a:r>
              <a:rPr kumimoji="0" lang="zh-CN" altLang="en-US" sz="3600" b="1" i="0" u="none" strike="noStrike" kern="1200" cap="none" spc="0" normalizeH="0" baseline="0" noProof="0" dirty="0">
                <a:ln>
                  <a:noFill/>
                </a:ln>
                <a:solidFill>
                  <a:srgbClr val="FF0000"/>
                </a:solidFill>
                <a:effectLst/>
                <a:uLnTx/>
                <a:uFillTx/>
                <a:latin typeface="宋体" panose="02010600030101010101" pitchFamily="2" charset="-122"/>
                <a:ea typeface="宋体" panose="02010600030101010101" pitchFamily="2" charset="-122"/>
                <a:cs typeface="Trebuchet MS" panose="020B0603020202020204" pitchFamily="18" charset="0"/>
              </a:rPr>
              <a:t>第六讲（</a:t>
            </a:r>
            <a:r>
              <a:rPr kumimoji="0" lang="en-US" altLang="zh-CN" sz="3600" b="1" i="0" u="none" strike="noStrike" kern="1200" cap="none" spc="0" normalizeH="0" baseline="0" noProof="0" dirty="0">
                <a:ln>
                  <a:noFill/>
                </a:ln>
                <a:solidFill>
                  <a:srgbClr val="FF0000"/>
                </a:solidFill>
                <a:effectLst/>
                <a:uLnTx/>
                <a:uFillTx/>
                <a:latin typeface="宋体" panose="02010600030101010101" pitchFamily="2" charset="-122"/>
                <a:ea typeface="宋体" panose="02010600030101010101" pitchFamily="2" charset="-122"/>
                <a:cs typeface="Trebuchet MS" panose="020B0603020202020204" pitchFamily="18" charset="0"/>
              </a:rPr>
              <a:t>2</a:t>
            </a:r>
            <a:r>
              <a:rPr kumimoji="0" lang="zh-CN" altLang="en-US" sz="3600" b="1" i="0" u="none" strike="noStrike" kern="1200" cap="none" spc="0" normalizeH="0" baseline="0" noProof="0" dirty="0">
                <a:ln>
                  <a:noFill/>
                </a:ln>
                <a:solidFill>
                  <a:srgbClr val="FF0000"/>
                </a:solidFill>
                <a:effectLst/>
                <a:uLnTx/>
                <a:uFillTx/>
                <a:latin typeface="宋体" panose="02010600030101010101" pitchFamily="2" charset="-122"/>
                <a:ea typeface="宋体" panose="02010600030101010101" pitchFamily="2" charset="-122"/>
                <a:cs typeface="Trebuchet MS" panose="020B0603020202020204" pitchFamily="18" charset="0"/>
              </a:rPr>
              <a:t>） 知识图谱工具</a:t>
            </a:r>
            <a:endParaRPr kumimoji="0" lang="en-US" altLang="zh-CN" sz="3600" b="1" i="0" u="none" strike="noStrike" kern="1200" cap="none" spc="0" normalizeH="0" baseline="0" noProof="0" dirty="0">
              <a:ln>
                <a:noFill/>
              </a:ln>
              <a:solidFill>
                <a:srgbClr val="FF0000"/>
              </a:solidFill>
              <a:effectLst/>
              <a:uLnTx/>
              <a:uFillTx/>
              <a:latin typeface="宋体" panose="02010600030101010101" pitchFamily="2" charset="-122"/>
              <a:ea typeface="宋体" panose="02010600030101010101" pitchFamily="2" charset="-122"/>
              <a:cs typeface="Trebuchet MS" panose="020B0603020202020204" pitchFamily="18" charset="0"/>
            </a:endParaRPr>
          </a:p>
        </p:txBody>
      </p:sp>
      <p:pic>
        <p:nvPicPr>
          <p:cNvPr id="3" name="图片 2"/>
          <p:cNvPicPr>
            <a:picLocks noChangeAspect="1"/>
          </p:cNvPicPr>
          <p:nvPr/>
        </p:nvPicPr>
        <p:blipFill>
          <a:blip r:embed="rId1"/>
          <a:stretch>
            <a:fillRect/>
          </a:stretch>
        </p:blipFill>
        <p:spPr>
          <a:xfrm>
            <a:off x="3903345" y="2113280"/>
            <a:ext cx="6946265" cy="410019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p:nvPr/>
        </p:nvSpPr>
        <p:spPr>
          <a:xfrm>
            <a:off x="937944" y="1329523"/>
            <a:ext cx="10456887" cy="4211585"/>
          </a:xfrm>
          <a:prstGeom prst="rect">
            <a:avLst/>
          </a:prstGeom>
        </p:spPr>
        <p:txBody>
          <a:bodyPr vert="horz" lIns="121920" tIns="60960" rIns="121920" bIns="60960" rtlCol="0" anchor="t"/>
          <a:lstStyle>
            <a:lvl1pPr marL="342900" indent="-341630" algn="l" defTabSz="914400" rtl="0" eaLnBrk="1" latinLnBrk="0" hangingPunct="1">
              <a:spcBef>
                <a:spcPts val="95"/>
              </a:spcBef>
              <a:buFont typeface="Arial" panose="020B0604020202020204" pitchFamily="34" charset="0"/>
              <a:buChar char="•"/>
              <a:defRPr sz="3200" kern="1200">
                <a:solidFill>
                  <a:schemeClr val="tx1"/>
                </a:solidFill>
                <a:latin typeface="+mn-lt"/>
                <a:ea typeface="+mn-ea"/>
                <a:cs typeface="+mn-cs"/>
              </a:defRPr>
            </a:lvl1pPr>
            <a:lvl2pPr marL="742950" indent="-284480" algn="l" defTabSz="914400" rtl="0" eaLnBrk="1" latinLnBrk="0" hangingPunct="1">
              <a:spcBef>
                <a:spcPts val="95"/>
              </a:spcBef>
              <a:buFont typeface="Arial" panose="020B0604020202020204" pitchFamily="34" charset="0"/>
              <a:buChar char="–"/>
              <a:defRPr sz="2800" kern="1200">
                <a:solidFill>
                  <a:schemeClr val="tx1"/>
                </a:solidFill>
                <a:latin typeface="+mn-lt"/>
                <a:ea typeface="+mn-ea"/>
                <a:cs typeface="+mn-cs"/>
              </a:defRPr>
            </a:lvl2pPr>
            <a:lvl3pPr marL="1143000" indent="-227330" algn="l" defTabSz="914400" rtl="0" eaLnBrk="1" latinLnBrk="0" hangingPunct="1">
              <a:spcBef>
                <a:spcPts val="95"/>
              </a:spcBef>
              <a:buFont typeface="Arial" panose="020B0604020202020204" pitchFamily="34" charset="0"/>
              <a:buChar char="•"/>
              <a:defRPr sz="2400" kern="1200">
                <a:solidFill>
                  <a:schemeClr val="tx1"/>
                </a:solidFill>
                <a:latin typeface="+mn-lt"/>
                <a:ea typeface="+mn-ea"/>
                <a:cs typeface="+mn-cs"/>
              </a:defRPr>
            </a:lvl3pPr>
            <a:lvl4pPr marL="1600200" indent="-227330" algn="l" defTabSz="914400" rtl="0" eaLnBrk="1" latinLnBrk="0" hangingPunct="1">
              <a:spcBef>
                <a:spcPts val="95"/>
              </a:spcBef>
              <a:buFont typeface="Arial" panose="020B0604020202020204" pitchFamily="34" charset="0"/>
              <a:buChar char="–"/>
              <a:defRPr sz="2000" kern="1200">
                <a:solidFill>
                  <a:schemeClr val="tx1"/>
                </a:solidFill>
                <a:latin typeface="+mn-lt"/>
                <a:ea typeface="+mn-ea"/>
                <a:cs typeface="+mn-cs"/>
              </a:defRPr>
            </a:lvl4pPr>
            <a:lvl5pPr marL="2057400" indent="-227330" algn="l" defTabSz="914400" rtl="0" eaLnBrk="1" latinLnBrk="0" hangingPunct="1">
              <a:spcBef>
                <a:spcPts val="95"/>
              </a:spcBef>
              <a:buFont typeface="Arial" panose="020B0604020202020204" pitchFamily="34" charset="0"/>
              <a:buChar char="»"/>
              <a:defRPr sz="2000" kern="1200">
                <a:solidFill>
                  <a:schemeClr val="tx1"/>
                </a:solidFill>
                <a:latin typeface="+mn-lt"/>
                <a:ea typeface="+mn-ea"/>
                <a:cs typeface="+mn-cs"/>
              </a:defRPr>
            </a:lvl5pPr>
            <a:lvl6pPr marL="2514600" indent="-227330" algn="l" defTabSz="914400" rtl="0" eaLnBrk="1" latinLnBrk="0" hangingPunct="1">
              <a:spcBef>
                <a:spcPts val="95"/>
              </a:spcBef>
              <a:buFont typeface="Arial" panose="020B0604020202020204" pitchFamily="34" charset="0"/>
              <a:buChar char="•"/>
              <a:defRPr sz="2000" kern="1200">
                <a:solidFill>
                  <a:schemeClr val="tx1"/>
                </a:solidFill>
                <a:latin typeface="+mn-lt"/>
                <a:ea typeface="+mn-ea"/>
                <a:cs typeface="+mn-cs"/>
              </a:defRPr>
            </a:lvl6pPr>
            <a:lvl7pPr marL="2971800" indent="-227330" algn="l" defTabSz="914400" rtl="0" eaLnBrk="1" latinLnBrk="0" hangingPunct="1">
              <a:spcBef>
                <a:spcPts val="95"/>
              </a:spcBef>
              <a:buFont typeface="Arial" panose="020B0604020202020204" pitchFamily="34" charset="0"/>
              <a:buChar char="•"/>
              <a:defRPr sz="2000" kern="1200">
                <a:solidFill>
                  <a:schemeClr val="tx1"/>
                </a:solidFill>
                <a:latin typeface="+mn-lt"/>
                <a:ea typeface="+mn-ea"/>
                <a:cs typeface="+mn-cs"/>
              </a:defRPr>
            </a:lvl7pPr>
            <a:lvl8pPr marL="3429000" indent="-227330" algn="l" defTabSz="914400" rtl="0" eaLnBrk="1" latinLnBrk="0" hangingPunct="1">
              <a:spcBef>
                <a:spcPts val="95"/>
              </a:spcBef>
              <a:buFont typeface="Arial" panose="020B0604020202020204" pitchFamily="34" charset="0"/>
              <a:buChar char="•"/>
              <a:defRPr sz="2000" kern="1200">
                <a:solidFill>
                  <a:schemeClr val="tx1"/>
                </a:solidFill>
                <a:latin typeface="+mn-lt"/>
                <a:ea typeface="+mn-ea"/>
                <a:cs typeface="+mn-cs"/>
              </a:defRPr>
            </a:lvl8pPr>
            <a:lvl9pPr marL="3886200" indent="-227330" algn="l" defTabSz="914400" rtl="0" eaLnBrk="1" latinLnBrk="0" hangingPunct="1">
              <a:spcBef>
                <a:spcPts val="95"/>
              </a:spcBef>
              <a:buFont typeface="Arial" panose="020B0604020202020204" pitchFamily="34" charset="0"/>
              <a:buChar char="•"/>
              <a:defRPr sz="2000" kern="1200">
                <a:solidFill>
                  <a:schemeClr val="tx1"/>
                </a:solidFill>
                <a:latin typeface="+mn-lt"/>
                <a:ea typeface="+mn-ea"/>
                <a:cs typeface="+mn-cs"/>
              </a:defRPr>
            </a:lvl9pPr>
          </a:lstStyle>
          <a:p>
            <a:pPr marL="87630" marR="0" lvl="0" indent="0" algn="just" defTabSz="914400" rtl="0" eaLnBrk="1" fontAlgn="auto" latinLnBrk="0" hangingPunct="1">
              <a:lnSpc>
                <a:spcPct val="110000"/>
              </a:lnSpc>
              <a:spcBef>
                <a:spcPts val="95"/>
              </a:spcBef>
              <a:spcAft>
                <a:spcPts val="0"/>
              </a:spcAft>
              <a:buClr>
                <a:srgbClr val="0070C0"/>
              </a:buClr>
              <a:buSzTx/>
              <a:buNone/>
              <a:defRPr/>
            </a:pPr>
            <a:r>
              <a:rPr kumimoji="0" lang="en-US" altLang="zh-CN" sz="24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3.</a:t>
            </a:r>
            <a:r>
              <a:rPr kumimoji="0" lang="zh-CN" altLang="en-US" sz="24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完成课后作业（</a:t>
            </a:r>
            <a:r>
              <a:rPr kumimoji="0" lang="en-US" altLang="zh-CN" sz="2400" b="0" i="0" u="none" strike="noStrike" kern="1200" cap="none" spc="0" normalizeH="0" baseline="0" noProof="0" dirty="0">
                <a:ln>
                  <a:noFill/>
                </a:ln>
                <a:solidFill>
                  <a:srgbClr val="FF0000"/>
                </a:solidFill>
                <a:effectLst/>
                <a:uLnTx/>
                <a:uFillTx/>
                <a:latin typeface="Arial Bold" panose="020B0604020202090204" charset="0"/>
                <a:ea typeface="宋体" panose="02010600030101010101" pitchFamily="2" charset="-122"/>
                <a:cs typeface="Arial Bold" panose="020B0604020202090204" charset="0"/>
              </a:rPr>
              <a:t>001-</a:t>
            </a:r>
            <a:r>
              <a:rPr kumimoji="0" lang="en-US" sz="2400" b="0" i="0" u="none" strike="noStrike" kern="1200" cap="none" spc="0" normalizeH="0" baseline="0" noProof="0" dirty="0">
                <a:ln>
                  <a:noFill/>
                </a:ln>
                <a:solidFill>
                  <a:srgbClr val="FF0000"/>
                </a:solidFill>
                <a:effectLst/>
                <a:uLnTx/>
                <a:uFillTx/>
                <a:latin typeface="Arial Bold" panose="020B0604020202090204" charset="0"/>
                <a:ea typeface="+mn-ea"/>
                <a:cs typeface="Arial Bold" panose="020B0604020202090204" charset="0"/>
              </a:rPr>
              <a:t>004</a:t>
            </a:r>
            <a:r>
              <a:rPr kumimoji="0" lang="zh-CN" altLang="en-US" sz="2400" b="0" i="0" u="none" strike="noStrike" kern="1200" cap="none" spc="0" normalizeH="0" baseline="0" noProof="0" dirty="0">
                <a:ln>
                  <a:noFill/>
                </a:ln>
                <a:solidFill>
                  <a:srgbClr val="FF0000"/>
                </a:solidFill>
                <a:effectLst/>
                <a:uLnTx/>
                <a:uFillTx/>
                <a:latin typeface="Arial Bold" panose="020B0604020202090204" charset="0"/>
                <a:ea typeface="宋体" panose="02010600030101010101" pitchFamily="2" charset="-122"/>
                <a:cs typeface="Arial Bold" panose="020B0604020202090204" charset="0"/>
              </a:rPr>
              <a:t>，</a:t>
            </a:r>
            <a:r>
              <a:rPr kumimoji="0" lang="en-US" altLang="zh-CN" sz="2400" b="0" i="0" u="none" strike="noStrike" kern="1200" cap="none" spc="0" normalizeH="0" baseline="0" noProof="0" dirty="0">
                <a:ln>
                  <a:noFill/>
                </a:ln>
                <a:solidFill>
                  <a:srgbClr val="FF0000"/>
                </a:solidFill>
                <a:effectLst/>
                <a:uLnTx/>
                <a:uFillTx/>
                <a:latin typeface="Arial Bold" panose="020B0604020202090204" charset="0"/>
                <a:ea typeface="宋体" panose="02010600030101010101" pitchFamily="2" charset="-122"/>
                <a:cs typeface="Arial Bold" panose="020B0604020202090204" charset="0"/>
              </a:rPr>
              <a:t>4</a:t>
            </a:r>
            <a:r>
              <a:rPr kumimoji="0" lang="zh-CN" altLang="en-US" sz="2400" b="0" i="0" u="none" strike="noStrike" kern="1200" cap="none" spc="0" normalizeH="0" baseline="0" noProof="0" dirty="0">
                <a:ln>
                  <a:noFill/>
                </a:ln>
                <a:solidFill>
                  <a:srgbClr val="FF0000"/>
                </a:solidFill>
                <a:effectLst/>
                <a:uLnTx/>
                <a:uFillTx/>
                <a:latin typeface="Arial Bold" panose="020B0604020202090204" charset="0"/>
                <a:ea typeface="宋体" panose="02010600030101010101" pitchFamily="2" charset="-122"/>
                <a:cs typeface="Arial Bold" panose="020B0604020202090204" charset="0"/>
              </a:rPr>
              <a:t>份代码的运行</a:t>
            </a:r>
            <a:r>
              <a:rPr kumimoji="0" lang="zh-CN" altLang="en-US" sz="24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a:t>
            </a:r>
            <a:endParaRPr kumimoji="0" lang="en-US" altLang="zh-CN" sz="24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endParaRPr>
          </a:p>
          <a:p>
            <a:pPr marL="87630" marR="0" lvl="0" indent="0" algn="just" defTabSz="914400" rtl="0" eaLnBrk="1" fontAlgn="auto" latinLnBrk="0" hangingPunct="1">
              <a:lnSpc>
                <a:spcPct val="110000"/>
              </a:lnSpc>
              <a:spcBef>
                <a:spcPts val="95"/>
              </a:spcBef>
              <a:spcAft>
                <a:spcPts val="0"/>
              </a:spcAft>
              <a:buClr>
                <a:srgbClr val="0070C0"/>
              </a:buClr>
              <a:buSzTx/>
              <a:buNone/>
              <a:defRPr/>
            </a:pPr>
            <a:endParaRPr kumimoji="0" lang="zh-CN" altLang="en-US" sz="24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endParaRPr>
          </a:p>
        </p:txBody>
      </p:sp>
      <p:sp>
        <p:nvSpPr>
          <p:cNvPr id="2" name="矩形 1"/>
          <p:cNvSpPr/>
          <p:nvPr/>
        </p:nvSpPr>
        <p:spPr>
          <a:xfrm>
            <a:off x="94535" y="291900"/>
            <a:ext cx="4442460" cy="632460"/>
          </a:xfrm>
          <a:prstGeom prst="rect">
            <a:avLst/>
          </a:prstGeom>
        </p:spPr>
        <p:txBody>
          <a:bodyPr wrap="none">
            <a:spAutoFit/>
          </a:bodyPr>
          <a:lstStyle/>
          <a:p>
            <a:pPr marL="87630" marR="0" lvl="0" indent="0" algn="ctr" defTabSz="914400" rtl="0" eaLnBrk="1" fontAlgn="auto" latinLnBrk="0" hangingPunct="1">
              <a:lnSpc>
                <a:spcPct val="110000"/>
              </a:lnSpc>
              <a:spcBef>
                <a:spcPts val="0"/>
              </a:spcBef>
              <a:spcAft>
                <a:spcPts val="0"/>
              </a:spcAft>
              <a:buClr>
                <a:srgbClr val="0070C0"/>
              </a:buClr>
              <a:buSzTx/>
              <a:buFontTx/>
              <a:buNone/>
              <a:defRPr/>
            </a:pPr>
            <a:r>
              <a:rPr kumimoji="0" lang="zh-CN" altLang="en-US" sz="3200" b="1" i="0" u="none" strike="noStrike" kern="1200" cap="none" spc="0" normalizeH="0" baseline="0" noProof="0" dirty="0">
                <a:ln>
                  <a:noFill/>
                </a:ln>
                <a:solidFill>
                  <a:srgbClr val="FF0000"/>
                </a:solidFill>
                <a:effectLst/>
                <a:uLnTx/>
                <a:uFillTx/>
                <a:latin typeface="Times New Roman" panose="02020603050405020304" pitchFamily="18" charset="0"/>
                <a:ea typeface="宋体" panose="02010600030101010101" pitchFamily="2" charset="-122"/>
                <a:cs typeface="Times New Roman" panose="02020603050405020304" pitchFamily="18" charset="0"/>
              </a:rPr>
              <a:t>第一讲 课程导言与分词</a:t>
            </a:r>
            <a:endParaRPr kumimoji="0" lang="zh-CN" altLang="en-US" sz="3200" b="1" i="0" u="none" strike="noStrike" kern="1200" cap="none" spc="0" normalizeH="0" baseline="0" noProof="0" dirty="0">
              <a:ln>
                <a:noFill/>
              </a:ln>
              <a:solidFill>
                <a:srgbClr val="FF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5" name="图片 4" descr="图形用户界面, 文本, 应用程序, 电子邮件&#10;&#10;AI 生成的内容可能不正确。"/>
          <p:cNvPicPr>
            <a:picLocks noChangeAspect="1"/>
          </p:cNvPicPr>
          <p:nvPr/>
        </p:nvPicPr>
        <p:blipFill>
          <a:blip r:embed="rId1"/>
          <a:stretch>
            <a:fillRect/>
          </a:stretch>
        </p:blipFill>
        <p:spPr>
          <a:xfrm>
            <a:off x="797169" y="1891430"/>
            <a:ext cx="4963624" cy="3871959"/>
          </a:xfrm>
          <a:prstGeom prst="rect">
            <a:avLst/>
          </a:prstGeom>
        </p:spPr>
      </p:pic>
      <p:pic>
        <p:nvPicPr>
          <p:cNvPr id="7" name="图片 6" descr="图形用户界面, 文本, 应用程序, 电子邮件&#10;&#10;AI 生成的内容可能不正确。"/>
          <p:cNvPicPr>
            <a:picLocks noChangeAspect="1"/>
          </p:cNvPicPr>
          <p:nvPr/>
        </p:nvPicPr>
        <p:blipFill>
          <a:blip r:embed="rId2"/>
          <a:stretch>
            <a:fillRect/>
          </a:stretch>
        </p:blipFill>
        <p:spPr>
          <a:xfrm>
            <a:off x="7046895" y="924360"/>
            <a:ext cx="4821516" cy="3738150"/>
          </a:xfrm>
          <a:prstGeom prst="rect">
            <a:avLst/>
          </a:prstGeom>
        </p:spPr>
      </p:pic>
      <p:pic>
        <p:nvPicPr>
          <p:cNvPr id="9" name="图片 8" descr="图形用户界面, 文本, 应用程序, 电子邮件&#10;&#10;AI 生成的内容可能不正确。"/>
          <p:cNvPicPr>
            <a:picLocks noChangeAspect="1"/>
          </p:cNvPicPr>
          <p:nvPr/>
        </p:nvPicPr>
        <p:blipFill>
          <a:blip r:embed="rId3"/>
          <a:stretch>
            <a:fillRect/>
          </a:stretch>
        </p:blipFill>
        <p:spPr>
          <a:xfrm>
            <a:off x="7386181" y="4526453"/>
            <a:ext cx="4425863" cy="116889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p:nvPr/>
        </p:nvSpPr>
        <p:spPr>
          <a:xfrm>
            <a:off x="937944" y="1329523"/>
            <a:ext cx="10456887" cy="4211585"/>
          </a:xfrm>
          <a:prstGeom prst="rect">
            <a:avLst/>
          </a:prstGeom>
        </p:spPr>
        <p:txBody>
          <a:bodyPr vert="horz" lIns="121920" tIns="60960" rIns="121920" bIns="60960" rtlCol="0" anchor="t"/>
          <a:lstStyle>
            <a:lvl1pPr marL="342900" indent="-341630" algn="l" defTabSz="914400" rtl="0" eaLnBrk="1" latinLnBrk="0" hangingPunct="1">
              <a:spcBef>
                <a:spcPts val="95"/>
              </a:spcBef>
              <a:buFont typeface="Arial" panose="020B0604020202020204" pitchFamily="34" charset="0"/>
              <a:buChar char="•"/>
              <a:defRPr sz="3200" kern="1200">
                <a:solidFill>
                  <a:schemeClr val="tx1"/>
                </a:solidFill>
                <a:latin typeface="+mn-lt"/>
                <a:ea typeface="+mn-ea"/>
                <a:cs typeface="+mn-cs"/>
              </a:defRPr>
            </a:lvl1pPr>
            <a:lvl2pPr marL="742950" indent="-284480" algn="l" defTabSz="914400" rtl="0" eaLnBrk="1" latinLnBrk="0" hangingPunct="1">
              <a:spcBef>
                <a:spcPts val="95"/>
              </a:spcBef>
              <a:buFont typeface="Arial" panose="020B0604020202020204" pitchFamily="34" charset="0"/>
              <a:buChar char="–"/>
              <a:defRPr sz="2800" kern="1200">
                <a:solidFill>
                  <a:schemeClr val="tx1"/>
                </a:solidFill>
                <a:latin typeface="+mn-lt"/>
                <a:ea typeface="+mn-ea"/>
                <a:cs typeface="+mn-cs"/>
              </a:defRPr>
            </a:lvl2pPr>
            <a:lvl3pPr marL="1143000" indent="-227330" algn="l" defTabSz="914400" rtl="0" eaLnBrk="1" latinLnBrk="0" hangingPunct="1">
              <a:spcBef>
                <a:spcPts val="95"/>
              </a:spcBef>
              <a:buFont typeface="Arial" panose="020B0604020202020204" pitchFamily="34" charset="0"/>
              <a:buChar char="•"/>
              <a:defRPr sz="2400" kern="1200">
                <a:solidFill>
                  <a:schemeClr val="tx1"/>
                </a:solidFill>
                <a:latin typeface="+mn-lt"/>
                <a:ea typeface="+mn-ea"/>
                <a:cs typeface="+mn-cs"/>
              </a:defRPr>
            </a:lvl3pPr>
            <a:lvl4pPr marL="1600200" indent="-227330" algn="l" defTabSz="914400" rtl="0" eaLnBrk="1" latinLnBrk="0" hangingPunct="1">
              <a:spcBef>
                <a:spcPts val="95"/>
              </a:spcBef>
              <a:buFont typeface="Arial" panose="020B0604020202020204" pitchFamily="34" charset="0"/>
              <a:buChar char="–"/>
              <a:defRPr sz="2000" kern="1200">
                <a:solidFill>
                  <a:schemeClr val="tx1"/>
                </a:solidFill>
                <a:latin typeface="+mn-lt"/>
                <a:ea typeface="+mn-ea"/>
                <a:cs typeface="+mn-cs"/>
              </a:defRPr>
            </a:lvl4pPr>
            <a:lvl5pPr marL="2057400" indent="-227330" algn="l" defTabSz="914400" rtl="0" eaLnBrk="1" latinLnBrk="0" hangingPunct="1">
              <a:spcBef>
                <a:spcPts val="95"/>
              </a:spcBef>
              <a:buFont typeface="Arial" panose="020B0604020202020204" pitchFamily="34" charset="0"/>
              <a:buChar char="»"/>
              <a:defRPr sz="2000" kern="1200">
                <a:solidFill>
                  <a:schemeClr val="tx1"/>
                </a:solidFill>
                <a:latin typeface="+mn-lt"/>
                <a:ea typeface="+mn-ea"/>
                <a:cs typeface="+mn-cs"/>
              </a:defRPr>
            </a:lvl5pPr>
            <a:lvl6pPr marL="2514600" indent="-227330" algn="l" defTabSz="914400" rtl="0" eaLnBrk="1" latinLnBrk="0" hangingPunct="1">
              <a:spcBef>
                <a:spcPts val="95"/>
              </a:spcBef>
              <a:buFont typeface="Arial" panose="020B0604020202020204" pitchFamily="34" charset="0"/>
              <a:buChar char="•"/>
              <a:defRPr sz="2000" kern="1200">
                <a:solidFill>
                  <a:schemeClr val="tx1"/>
                </a:solidFill>
                <a:latin typeface="+mn-lt"/>
                <a:ea typeface="+mn-ea"/>
                <a:cs typeface="+mn-cs"/>
              </a:defRPr>
            </a:lvl6pPr>
            <a:lvl7pPr marL="2971800" indent="-227330" algn="l" defTabSz="914400" rtl="0" eaLnBrk="1" latinLnBrk="0" hangingPunct="1">
              <a:spcBef>
                <a:spcPts val="95"/>
              </a:spcBef>
              <a:buFont typeface="Arial" panose="020B0604020202020204" pitchFamily="34" charset="0"/>
              <a:buChar char="•"/>
              <a:defRPr sz="2000" kern="1200">
                <a:solidFill>
                  <a:schemeClr val="tx1"/>
                </a:solidFill>
                <a:latin typeface="+mn-lt"/>
                <a:ea typeface="+mn-ea"/>
                <a:cs typeface="+mn-cs"/>
              </a:defRPr>
            </a:lvl7pPr>
            <a:lvl8pPr marL="3429000" indent="-227330" algn="l" defTabSz="914400" rtl="0" eaLnBrk="1" latinLnBrk="0" hangingPunct="1">
              <a:spcBef>
                <a:spcPts val="95"/>
              </a:spcBef>
              <a:buFont typeface="Arial" panose="020B0604020202020204" pitchFamily="34" charset="0"/>
              <a:buChar char="•"/>
              <a:defRPr sz="2000" kern="1200">
                <a:solidFill>
                  <a:schemeClr val="tx1"/>
                </a:solidFill>
                <a:latin typeface="+mn-lt"/>
                <a:ea typeface="+mn-ea"/>
                <a:cs typeface="+mn-cs"/>
              </a:defRPr>
            </a:lvl8pPr>
            <a:lvl9pPr marL="3886200" indent="-227330" algn="l" defTabSz="914400" rtl="0" eaLnBrk="1" latinLnBrk="0" hangingPunct="1">
              <a:spcBef>
                <a:spcPts val="95"/>
              </a:spcBef>
              <a:buFont typeface="Arial" panose="020B0604020202020204" pitchFamily="34" charset="0"/>
              <a:buChar char="•"/>
              <a:defRPr sz="2000" kern="1200">
                <a:solidFill>
                  <a:schemeClr val="tx1"/>
                </a:solidFill>
                <a:latin typeface="+mn-lt"/>
                <a:ea typeface="+mn-ea"/>
                <a:cs typeface="+mn-cs"/>
              </a:defRPr>
            </a:lvl9pPr>
          </a:lstStyle>
          <a:p>
            <a:pPr marL="87630" marR="0" lvl="0" indent="0" algn="just" defTabSz="914400" rtl="0" eaLnBrk="1" fontAlgn="auto" latinLnBrk="0" hangingPunct="1">
              <a:lnSpc>
                <a:spcPct val="110000"/>
              </a:lnSpc>
              <a:spcBef>
                <a:spcPts val="95"/>
              </a:spcBef>
              <a:spcAft>
                <a:spcPts val="0"/>
              </a:spcAft>
              <a:buClr>
                <a:srgbClr val="0070C0"/>
              </a:buClr>
              <a:buSzTx/>
              <a:buFont typeface="Arial" panose="020B0604020202020204" pitchFamily="34" charset="0"/>
              <a:buNone/>
              <a:defRPr/>
            </a:pPr>
            <a:endParaRPr kumimoji="0" lang="zh-CN" altLang="en-US" sz="24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endParaRPr>
          </a:p>
        </p:txBody>
      </p:sp>
      <p:sp>
        <p:nvSpPr>
          <p:cNvPr id="2" name="矩形 1"/>
          <p:cNvSpPr/>
          <p:nvPr/>
        </p:nvSpPr>
        <p:spPr>
          <a:xfrm>
            <a:off x="94535" y="291900"/>
            <a:ext cx="4442460" cy="632460"/>
          </a:xfrm>
          <a:prstGeom prst="rect">
            <a:avLst/>
          </a:prstGeom>
        </p:spPr>
        <p:txBody>
          <a:bodyPr wrap="none">
            <a:spAutoFit/>
          </a:bodyPr>
          <a:lstStyle/>
          <a:p>
            <a:pPr marL="87630" marR="0" lvl="0" indent="0" algn="ctr" defTabSz="914400" rtl="0" eaLnBrk="1" fontAlgn="auto" latinLnBrk="0" hangingPunct="1">
              <a:lnSpc>
                <a:spcPct val="110000"/>
              </a:lnSpc>
              <a:spcBef>
                <a:spcPts val="0"/>
              </a:spcBef>
              <a:spcAft>
                <a:spcPts val="0"/>
              </a:spcAft>
              <a:buClr>
                <a:srgbClr val="0070C0"/>
              </a:buClr>
              <a:buSzTx/>
              <a:buFontTx/>
              <a:buNone/>
              <a:defRPr/>
            </a:pPr>
            <a:r>
              <a:rPr kumimoji="0" lang="zh-CN" altLang="en-US" sz="3200" b="1" i="0" u="none" strike="noStrike" kern="1200" cap="none" spc="0" normalizeH="0" baseline="0" noProof="0" dirty="0">
                <a:ln>
                  <a:noFill/>
                </a:ln>
                <a:solidFill>
                  <a:srgbClr val="FF0000"/>
                </a:solidFill>
                <a:effectLst/>
                <a:uLnTx/>
                <a:uFillTx/>
                <a:latin typeface="Times New Roman" panose="02020603050405020304" pitchFamily="18" charset="0"/>
                <a:ea typeface="宋体" panose="02010600030101010101" pitchFamily="2" charset="-122"/>
                <a:cs typeface="Times New Roman" panose="02020603050405020304" pitchFamily="18" charset="0"/>
              </a:rPr>
              <a:t>第一讲 课程导言与分词</a:t>
            </a:r>
            <a:endParaRPr kumimoji="0" lang="zh-CN" altLang="en-US" sz="3200" b="1" i="0" u="none" strike="noStrike" kern="1200" cap="none" spc="0" normalizeH="0" baseline="0" noProof="0" dirty="0">
              <a:ln>
                <a:noFill/>
              </a:ln>
              <a:solidFill>
                <a:srgbClr val="FF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6" name="图片 5" descr="图形用户界面, 文本, 应用程序, 电子邮件&#10;&#10;AI 生成的内容可能不正确。"/>
          <p:cNvPicPr>
            <a:picLocks noChangeAspect="1"/>
          </p:cNvPicPr>
          <p:nvPr/>
        </p:nvPicPr>
        <p:blipFill>
          <a:blip r:embed="rId1"/>
          <a:stretch>
            <a:fillRect/>
          </a:stretch>
        </p:blipFill>
        <p:spPr>
          <a:xfrm>
            <a:off x="378490" y="892815"/>
            <a:ext cx="3874550" cy="3030568"/>
          </a:xfrm>
          <a:prstGeom prst="rect">
            <a:avLst/>
          </a:prstGeom>
        </p:spPr>
      </p:pic>
      <p:pic>
        <p:nvPicPr>
          <p:cNvPr id="10" name="图片 9" descr="图形用户界面, 文本, 应用程序, 电子邮件&#10;&#10;AI 生成的内容可能不正确。"/>
          <p:cNvPicPr>
            <a:picLocks noChangeAspect="1"/>
          </p:cNvPicPr>
          <p:nvPr/>
        </p:nvPicPr>
        <p:blipFill>
          <a:blip r:embed="rId2"/>
          <a:stretch>
            <a:fillRect/>
          </a:stretch>
        </p:blipFill>
        <p:spPr>
          <a:xfrm>
            <a:off x="378490" y="3848593"/>
            <a:ext cx="3787036" cy="2281578"/>
          </a:xfrm>
          <a:prstGeom prst="rect">
            <a:avLst/>
          </a:prstGeom>
        </p:spPr>
      </p:pic>
      <p:pic>
        <p:nvPicPr>
          <p:cNvPr id="12" name="图片 11" descr="图形用户界面, 文本, 应用程序, 电子邮件&#10;&#10;AI 生成的内容可能不正确。"/>
          <p:cNvPicPr>
            <a:picLocks noChangeAspect="1"/>
          </p:cNvPicPr>
          <p:nvPr/>
        </p:nvPicPr>
        <p:blipFill>
          <a:blip r:embed="rId3"/>
          <a:stretch>
            <a:fillRect/>
          </a:stretch>
        </p:blipFill>
        <p:spPr>
          <a:xfrm>
            <a:off x="5976626" y="385830"/>
            <a:ext cx="4166828" cy="2930055"/>
          </a:xfrm>
          <a:prstGeom prst="rect">
            <a:avLst/>
          </a:prstGeom>
        </p:spPr>
      </p:pic>
      <p:pic>
        <p:nvPicPr>
          <p:cNvPr id="14" name="图片 13" descr="图形用户界面, 文本, 应用程序, 电子邮件&#10;&#10;AI 生成的内容可能不正确。"/>
          <p:cNvPicPr>
            <a:picLocks noChangeAspect="1"/>
          </p:cNvPicPr>
          <p:nvPr/>
        </p:nvPicPr>
        <p:blipFill>
          <a:blip r:embed="rId4"/>
          <a:stretch>
            <a:fillRect/>
          </a:stretch>
        </p:blipFill>
        <p:spPr>
          <a:xfrm>
            <a:off x="5946978" y="3314170"/>
            <a:ext cx="4196476" cy="288273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p:nvPr/>
        </p:nvSpPr>
        <p:spPr>
          <a:xfrm>
            <a:off x="588724" y="839244"/>
            <a:ext cx="9162788" cy="1634646"/>
          </a:xfrm>
          <a:prstGeom prst="rect">
            <a:avLst/>
          </a:prstGeom>
        </p:spPr>
        <p:txBody>
          <a:bodyPr vert="horz" lIns="121920" tIns="60960" rIns="121920" bIns="60960" rtlCol="0" anchor="t"/>
          <a:lstStyle>
            <a:lvl1pPr marL="342900" indent="-341630" algn="l" defTabSz="914400" rtl="0" eaLnBrk="1" latinLnBrk="0" hangingPunct="1">
              <a:spcBef>
                <a:spcPts val="95"/>
              </a:spcBef>
              <a:buFont typeface="Arial" panose="020B0604020202020204" pitchFamily="34" charset="0"/>
              <a:buChar char="•"/>
              <a:defRPr sz="3200" kern="1200">
                <a:solidFill>
                  <a:schemeClr val="tx1"/>
                </a:solidFill>
                <a:latin typeface="+mn-lt"/>
                <a:ea typeface="+mn-ea"/>
                <a:cs typeface="+mn-cs"/>
              </a:defRPr>
            </a:lvl1pPr>
            <a:lvl2pPr marL="742950" indent="-284480" algn="l" defTabSz="914400" rtl="0" eaLnBrk="1" latinLnBrk="0" hangingPunct="1">
              <a:spcBef>
                <a:spcPts val="95"/>
              </a:spcBef>
              <a:buFont typeface="Arial" panose="020B0604020202020204" pitchFamily="34" charset="0"/>
              <a:buChar char="–"/>
              <a:defRPr sz="2800" kern="1200">
                <a:solidFill>
                  <a:schemeClr val="tx1"/>
                </a:solidFill>
                <a:latin typeface="+mn-lt"/>
                <a:ea typeface="+mn-ea"/>
                <a:cs typeface="+mn-cs"/>
              </a:defRPr>
            </a:lvl2pPr>
            <a:lvl3pPr marL="1143000" indent="-227330" algn="l" defTabSz="914400" rtl="0" eaLnBrk="1" latinLnBrk="0" hangingPunct="1">
              <a:spcBef>
                <a:spcPts val="95"/>
              </a:spcBef>
              <a:buFont typeface="Arial" panose="020B0604020202020204" pitchFamily="34" charset="0"/>
              <a:buChar char="•"/>
              <a:defRPr sz="2400" kern="1200">
                <a:solidFill>
                  <a:schemeClr val="tx1"/>
                </a:solidFill>
                <a:latin typeface="+mn-lt"/>
                <a:ea typeface="+mn-ea"/>
                <a:cs typeface="+mn-cs"/>
              </a:defRPr>
            </a:lvl3pPr>
            <a:lvl4pPr marL="1600200" indent="-227330" algn="l" defTabSz="914400" rtl="0" eaLnBrk="1" latinLnBrk="0" hangingPunct="1">
              <a:spcBef>
                <a:spcPts val="95"/>
              </a:spcBef>
              <a:buFont typeface="Arial" panose="020B0604020202020204" pitchFamily="34" charset="0"/>
              <a:buChar char="–"/>
              <a:defRPr sz="2000" kern="1200">
                <a:solidFill>
                  <a:schemeClr val="tx1"/>
                </a:solidFill>
                <a:latin typeface="+mn-lt"/>
                <a:ea typeface="+mn-ea"/>
                <a:cs typeface="+mn-cs"/>
              </a:defRPr>
            </a:lvl4pPr>
            <a:lvl5pPr marL="2057400" indent="-227330" algn="l" defTabSz="914400" rtl="0" eaLnBrk="1" latinLnBrk="0" hangingPunct="1">
              <a:spcBef>
                <a:spcPts val="95"/>
              </a:spcBef>
              <a:buFont typeface="Arial" panose="020B0604020202020204" pitchFamily="34" charset="0"/>
              <a:buChar char="»"/>
              <a:defRPr sz="2000" kern="1200">
                <a:solidFill>
                  <a:schemeClr val="tx1"/>
                </a:solidFill>
                <a:latin typeface="+mn-lt"/>
                <a:ea typeface="+mn-ea"/>
                <a:cs typeface="+mn-cs"/>
              </a:defRPr>
            </a:lvl5pPr>
            <a:lvl6pPr marL="2514600" indent="-227330" algn="l" defTabSz="914400" rtl="0" eaLnBrk="1" latinLnBrk="0" hangingPunct="1">
              <a:spcBef>
                <a:spcPts val="95"/>
              </a:spcBef>
              <a:buFont typeface="Arial" panose="020B0604020202020204" pitchFamily="34" charset="0"/>
              <a:buChar char="•"/>
              <a:defRPr sz="2000" kern="1200">
                <a:solidFill>
                  <a:schemeClr val="tx1"/>
                </a:solidFill>
                <a:latin typeface="+mn-lt"/>
                <a:ea typeface="+mn-ea"/>
                <a:cs typeface="+mn-cs"/>
              </a:defRPr>
            </a:lvl6pPr>
            <a:lvl7pPr marL="2971800" indent="-227330" algn="l" defTabSz="914400" rtl="0" eaLnBrk="1" latinLnBrk="0" hangingPunct="1">
              <a:spcBef>
                <a:spcPts val="95"/>
              </a:spcBef>
              <a:buFont typeface="Arial" panose="020B0604020202020204" pitchFamily="34" charset="0"/>
              <a:buChar char="•"/>
              <a:defRPr sz="2000" kern="1200">
                <a:solidFill>
                  <a:schemeClr val="tx1"/>
                </a:solidFill>
                <a:latin typeface="+mn-lt"/>
                <a:ea typeface="+mn-ea"/>
                <a:cs typeface="+mn-cs"/>
              </a:defRPr>
            </a:lvl7pPr>
            <a:lvl8pPr marL="3429000" indent="-227330" algn="l" defTabSz="914400" rtl="0" eaLnBrk="1" latinLnBrk="0" hangingPunct="1">
              <a:spcBef>
                <a:spcPts val="95"/>
              </a:spcBef>
              <a:buFont typeface="Arial" panose="020B0604020202020204" pitchFamily="34" charset="0"/>
              <a:buChar char="•"/>
              <a:defRPr sz="2000" kern="1200">
                <a:solidFill>
                  <a:schemeClr val="tx1"/>
                </a:solidFill>
                <a:latin typeface="+mn-lt"/>
                <a:ea typeface="+mn-ea"/>
                <a:cs typeface="+mn-cs"/>
              </a:defRPr>
            </a:lvl8pPr>
            <a:lvl9pPr marL="3886200" indent="-227330" algn="l" defTabSz="914400" rtl="0" eaLnBrk="1" latinLnBrk="0" hangingPunct="1">
              <a:spcBef>
                <a:spcPts val="95"/>
              </a:spcBef>
              <a:buFont typeface="Arial" panose="020B0604020202020204" pitchFamily="34" charset="0"/>
              <a:buChar char="•"/>
              <a:defRPr sz="2000" kern="1200">
                <a:solidFill>
                  <a:schemeClr val="tx1"/>
                </a:solidFill>
                <a:latin typeface="+mn-lt"/>
                <a:ea typeface="+mn-ea"/>
                <a:cs typeface="+mn-cs"/>
              </a:defRPr>
            </a:lvl9pPr>
          </a:lstStyle>
          <a:p>
            <a:pPr marL="601980" marR="0" lvl="0" indent="-514350" algn="just" defTabSz="914400" rtl="0" eaLnBrk="1" fontAlgn="auto" latinLnBrk="0" hangingPunct="1">
              <a:lnSpc>
                <a:spcPct val="110000"/>
              </a:lnSpc>
              <a:spcBef>
                <a:spcPts val="95"/>
              </a:spcBef>
              <a:spcAft>
                <a:spcPts val="0"/>
              </a:spcAft>
              <a:buClr>
                <a:srgbClr val="0070C0"/>
              </a:buClr>
              <a:buSzTx/>
              <a:buFont typeface="Arial" panose="020B0604020202020204" pitchFamily="34" charset="0"/>
              <a:buAutoNum type="arabicPeriod"/>
              <a:defRPr/>
            </a:pPr>
            <a:endParaRPr kumimoji="0" lang="zh-CN" altLang="en-US" sz="24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endParaRPr>
          </a:p>
          <a:p>
            <a:pPr marL="87630" lvl="0" indent="0" algn="just">
              <a:lnSpc>
                <a:spcPct val="110000"/>
              </a:lnSpc>
              <a:buClr>
                <a:srgbClr val="0070C0"/>
              </a:buClr>
              <a:buNone/>
            </a:pPr>
            <a:r>
              <a:rPr kumimoji="0" lang="en-US" altLang="zh-CN"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4.</a:t>
            </a:r>
            <a:r>
              <a:rPr kumimoji="0" lang="zh-CN" altLang="en-US"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阅读压缩文件中（“实体抽取论文</a:t>
            </a:r>
            <a:r>
              <a:rPr kumimoji="0" lang="en-US" altLang="zh-CN"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a:t>
            </a:r>
            <a:r>
              <a:rPr kumimoji="0" lang="zh-CN" altLang="en-US"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换成</a:t>
            </a:r>
            <a:r>
              <a:rPr kumimoji="0" lang="en-US" altLang="zh-CN"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PDF</a:t>
            </a:r>
            <a:r>
              <a:rPr kumimoji="0" lang="zh-CN" altLang="en-US"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”）中的其中一篇论文，并做阅读总结</a:t>
            </a:r>
            <a:r>
              <a:rPr kumimoji="0" lang="zh-CN" altLang="en-US" sz="2000" b="0" i="0" u="none" strike="noStrike" kern="1200" cap="none" spc="0" normalizeH="0" baseline="0" noProof="0" dirty="0">
                <a:ln>
                  <a:noFill/>
                </a:ln>
                <a:solidFill>
                  <a:srgbClr val="FF0000"/>
                </a:solidFill>
                <a:effectLst/>
                <a:uLnTx/>
                <a:uFillTx/>
                <a:latin typeface="宋体" panose="02010600030101010101" pitchFamily="2" charset="-122"/>
                <a:ea typeface="宋体" panose="02010600030101010101" pitchFamily="2" charset="-122"/>
                <a:cs typeface="+mn-cs"/>
              </a:rPr>
              <a:t>（仅信管）</a:t>
            </a:r>
            <a:r>
              <a:rPr kumimoji="0" lang="zh-CN" altLang="en-US"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a:t>
            </a:r>
            <a:r>
              <a:rPr lang="en-US" altLang="zh-CN" sz="2000" dirty="0">
                <a:solidFill>
                  <a:prstClr val="black"/>
                </a:solidFill>
                <a:latin typeface="宋体" panose="02010600030101010101" pitchFamily="2" charset="-122"/>
              </a:rPr>
              <a:t>《</a:t>
            </a:r>
            <a:r>
              <a:rPr lang="zh-CN" altLang="en-US" sz="2000" dirty="0">
                <a:solidFill>
                  <a:prstClr val="black"/>
                </a:solidFill>
                <a:latin typeface="宋体" panose="02010600030101010101" pitchFamily="2" charset="-122"/>
              </a:rPr>
              <a:t>基于学术论文全文的研究方法实体自动识别研究</a:t>
            </a:r>
            <a:r>
              <a:rPr lang="en-US" altLang="zh-CN" sz="2000" dirty="0">
                <a:solidFill>
                  <a:prstClr val="black"/>
                </a:solidFill>
                <a:latin typeface="宋体" panose="02010600030101010101" pitchFamily="2" charset="-122"/>
              </a:rPr>
              <a:t>》</a:t>
            </a:r>
            <a:endParaRPr kumimoji="0" lang="zh-CN" altLang="en-US"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endParaRPr>
          </a:p>
          <a:p>
            <a:pPr marL="87630" marR="0" lvl="0" indent="0" algn="just" defTabSz="914400" rtl="0" eaLnBrk="1" fontAlgn="auto" latinLnBrk="0" hangingPunct="1">
              <a:lnSpc>
                <a:spcPct val="110000"/>
              </a:lnSpc>
              <a:spcBef>
                <a:spcPts val="95"/>
              </a:spcBef>
              <a:spcAft>
                <a:spcPts val="0"/>
              </a:spcAft>
              <a:buClr>
                <a:srgbClr val="0070C0"/>
              </a:buClr>
              <a:buSzTx/>
              <a:buFont typeface="Arial" panose="020B0604020202020204" pitchFamily="34" charset="0"/>
              <a:buNone/>
              <a:defRPr/>
            </a:pPr>
            <a:endParaRPr kumimoji="0" lang="en-US" altLang="zh-CN" sz="2400" b="0"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Times New Roman" panose="02020603050405020304" pitchFamily="18" charset="0"/>
            </a:endParaRPr>
          </a:p>
        </p:txBody>
      </p:sp>
      <p:sp>
        <p:nvSpPr>
          <p:cNvPr id="2" name="矩形 1"/>
          <p:cNvSpPr/>
          <p:nvPr/>
        </p:nvSpPr>
        <p:spPr>
          <a:xfrm>
            <a:off x="94535" y="291900"/>
            <a:ext cx="4442460" cy="632460"/>
          </a:xfrm>
          <a:prstGeom prst="rect">
            <a:avLst/>
          </a:prstGeom>
        </p:spPr>
        <p:txBody>
          <a:bodyPr wrap="none">
            <a:spAutoFit/>
          </a:bodyPr>
          <a:lstStyle/>
          <a:p>
            <a:pPr marL="87630" marR="0" lvl="0" indent="0" algn="ctr" defTabSz="914400" rtl="0" eaLnBrk="1" fontAlgn="auto" latinLnBrk="0" hangingPunct="1">
              <a:lnSpc>
                <a:spcPct val="110000"/>
              </a:lnSpc>
              <a:spcBef>
                <a:spcPts val="0"/>
              </a:spcBef>
              <a:spcAft>
                <a:spcPts val="0"/>
              </a:spcAft>
              <a:buClr>
                <a:srgbClr val="0070C0"/>
              </a:buClr>
              <a:buSzTx/>
              <a:buFontTx/>
              <a:buNone/>
              <a:defRPr/>
            </a:pPr>
            <a:r>
              <a:rPr kumimoji="0" lang="zh-CN" altLang="en-US" sz="3200" b="1" i="0" u="none" strike="noStrike" kern="1200" cap="none" spc="0" normalizeH="0" baseline="0" noProof="0" dirty="0">
                <a:ln>
                  <a:noFill/>
                </a:ln>
                <a:solidFill>
                  <a:srgbClr val="FF0000"/>
                </a:solidFill>
                <a:effectLst/>
                <a:uLnTx/>
                <a:uFillTx/>
                <a:latin typeface="Times New Roman" panose="02020603050405020304" pitchFamily="18" charset="0"/>
                <a:ea typeface="宋体" panose="02010600030101010101" pitchFamily="2" charset="-122"/>
                <a:cs typeface="Times New Roman" panose="02020603050405020304" pitchFamily="18" charset="0"/>
              </a:rPr>
              <a:t>第一讲 课程导言与分词</a:t>
            </a:r>
            <a:endParaRPr kumimoji="0" lang="zh-CN" altLang="en-US" sz="3200" b="1" i="0" u="none" strike="noStrike" kern="1200" cap="none" spc="0" normalizeH="0" baseline="0" noProof="0" dirty="0">
              <a:ln>
                <a:noFill/>
              </a:ln>
              <a:solidFill>
                <a:srgbClr val="FF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14" name="Rectangle 8"/>
          <p:cNvSpPr>
            <a:spLocks noChangeArrowheads="1"/>
          </p:cNvSpPr>
          <p:nvPr/>
        </p:nvSpPr>
        <p:spPr bwMode="auto">
          <a:xfrm>
            <a:off x="695196" y="2064874"/>
            <a:ext cx="8787008"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800" b="0" i="0" u="none" strike="noStrike" cap="none" normalizeH="0" baseline="0" dirty="0">
                <a:ln>
                  <a:noFill/>
                </a:ln>
                <a:solidFill>
                  <a:schemeClr val="tx1"/>
                </a:solidFill>
                <a:effectLst/>
                <a:latin typeface="Arial" panose="020B0604020202020204" pitchFamily="34" charset="0"/>
              </a:rPr>
              <a:t>	</a:t>
            </a:r>
            <a:r>
              <a:rPr kumimoji="0" lang="zh-CN" altLang="zh-CN" sz="1800" b="0" i="0" u="none" strike="noStrike" cap="none" normalizeH="0" baseline="0" dirty="0">
                <a:ln>
                  <a:noFill/>
                </a:ln>
                <a:solidFill>
                  <a:schemeClr val="tx1"/>
                </a:solidFill>
                <a:effectLst/>
                <a:latin typeface="Arial" panose="020B0604020202020204" pitchFamily="34" charset="0"/>
              </a:rPr>
              <a:t>研究方法的规范程度是衡量学科成熟度的重要标志。在情报学领域，虽然研究方法的理论与规范性研究逐渐受到重视，但利用量化方法进行实证分析的研究相对缺乏。对学术论文中提及的研究方法实体进行自动识别与分类，有助于学者快速把握论文主旨，并梳理学科内研究方法的演变与发展模式。因此，本文聚焦于从学术论文全文中自动识别研究方法实体，并将其区分为 </a:t>
            </a:r>
            <a:r>
              <a:rPr kumimoji="0" lang="zh-CN" altLang="zh-CN" sz="1800" b="1" i="0" u="none" strike="noStrike" cap="none" normalizeH="0" baseline="0" dirty="0">
                <a:ln>
                  <a:noFill/>
                </a:ln>
                <a:solidFill>
                  <a:schemeClr val="tx1"/>
                </a:solidFill>
                <a:effectLst/>
                <a:latin typeface="Arial" panose="020B0604020202020204" pitchFamily="34" charset="0"/>
              </a:rPr>
              <a:t>论文使用的研究方法</a:t>
            </a:r>
            <a:r>
              <a:rPr kumimoji="0" lang="zh-CN" altLang="zh-CN" sz="1800" b="0" i="0" u="none" strike="noStrike" cap="none" normalizeH="0" baseline="0" dirty="0">
                <a:ln>
                  <a:noFill/>
                </a:ln>
                <a:solidFill>
                  <a:schemeClr val="tx1"/>
                </a:solidFill>
                <a:effectLst/>
                <a:latin typeface="Arial" panose="020B0604020202020204" pitchFamily="34" charset="0"/>
              </a:rPr>
              <a:t>（用于解决本文研究问题的方法、工具、技术等）和 </a:t>
            </a:r>
            <a:r>
              <a:rPr kumimoji="0" lang="zh-CN" altLang="zh-CN" sz="1800" b="1" i="0" u="none" strike="noStrike" cap="none" normalizeH="0" baseline="0" dirty="0">
                <a:ln>
                  <a:noFill/>
                </a:ln>
                <a:solidFill>
                  <a:schemeClr val="tx1"/>
                </a:solidFill>
                <a:effectLst/>
                <a:latin typeface="Arial" panose="020B0604020202020204" pitchFamily="34" charset="0"/>
              </a:rPr>
              <a:t>论文引用的研究方法</a:t>
            </a:r>
            <a:r>
              <a:rPr kumimoji="0" lang="zh-CN" altLang="zh-CN" sz="1800" b="0" i="0" u="none" strike="noStrike" cap="none" normalizeH="0" baseline="0" dirty="0">
                <a:ln>
                  <a:noFill/>
                </a:ln>
                <a:solidFill>
                  <a:schemeClr val="tx1"/>
                </a:solidFill>
                <a:effectLst/>
                <a:latin typeface="Arial" panose="020B0604020202020204" pitchFamily="34" charset="0"/>
              </a:rPr>
              <a:t>（被引文献中提出或使用的方法、工具、技术等）。</a:t>
            </a: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15" name="Rectangle 9"/>
          <p:cNvSpPr>
            <a:spLocks noChangeArrowheads="1"/>
          </p:cNvSpPr>
          <p:nvPr/>
        </p:nvSpPr>
        <p:spPr bwMode="auto">
          <a:xfrm>
            <a:off x="695195" y="4002877"/>
            <a:ext cx="8705589"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800" b="0" i="0" u="none" strike="noStrike" cap="none" normalizeH="0" baseline="0" dirty="0">
                <a:ln>
                  <a:noFill/>
                </a:ln>
                <a:solidFill>
                  <a:schemeClr val="tx1"/>
                </a:solidFill>
                <a:effectLst/>
                <a:latin typeface="Arial" panose="020B0604020202020204" pitchFamily="34" charset="0"/>
              </a:rPr>
              <a:t>	</a:t>
            </a:r>
            <a:r>
              <a:rPr kumimoji="0" lang="zh-CN" altLang="zh-CN" sz="1800" b="0" i="0" u="none" strike="noStrike" cap="none" normalizeH="0" baseline="0" dirty="0">
                <a:ln>
                  <a:noFill/>
                </a:ln>
                <a:solidFill>
                  <a:schemeClr val="tx1"/>
                </a:solidFill>
                <a:effectLst/>
                <a:latin typeface="Arial" panose="020B0604020202020204" pitchFamily="34" charset="0"/>
              </a:rPr>
              <a:t>本研究成功实现了从学术论文全文中自动识别研究方法实体。通过系统比较，确定了针对“使用”和“引用”两类实体的最优深度学习模型。对《情报学报》的实证分析表明，</a:t>
            </a:r>
            <a:r>
              <a:rPr kumimoji="0" lang="zh-CN" altLang="zh-CN" sz="1800" b="1" i="0" u="none" strike="noStrike" cap="none" normalizeH="0" baseline="0" dirty="0">
                <a:ln>
                  <a:noFill/>
                </a:ln>
                <a:solidFill>
                  <a:schemeClr val="tx1"/>
                </a:solidFill>
                <a:effectLst/>
                <a:latin typeface="Arial" panose="020B0604020202020204" pitchFamily="34" charset="0"/>
              </a:rPr>
              <a:t>情报学学科中与实验法相关的研究方法，无论是在使用频次还是引用频次上，都占据最高比例</a:t>
            </a:r>
            <a:r>
              <a:rPr kumimoji="0" lang="zh-CN" altLang="zh-CN" sz="1800" b="0" i="0" u="none" strike="noStrike" cap="none" normalizeH="0" baseline="0" dirty="0">
                <a:ln>
                  <a:noFill/>
                </a:ln>
                <a:solidFill>
                  <a:schemeClr val="tx1"/>
                </a:solidFill>
                <a:effectLst/>
                <a:latin typeface="Arial" panose="020B0604020202020204" pitchFamily="34" charset="0"/>
              </a:rPr>
              <a:t>，反映了该领域较强的实证研究倾向。</a:t>
            </a: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
          <p:cNvSpPr txBox="1"/>
          <p:nvPr/>
        </p:nvSpPr>
        <p:spPr>
          <a:xfrm>
            <a:off x="500380" y="266065"/>
            <a:ext cx="4338320" cy="673735"/>
          </a:xfrm>
          <a:prstGeom prst="rect">
            <a:avLst/>
          </a:prstGeom>
          <a:noFill/>
        </p:spPr>
        <p:txBody>
          <a:bodyPr wrap="square" lIns="0" tIns="0" rIns="0" rtlCol="0">
            <a:spAutoFit/>
          </a:bodyPr>
          <a:lstStyle/>
          <a:p>
            <a:pPr marL="0" marR="0" lvl="0" indent="0" algn="l" defTabSz="0" rtl="0" eaLnBrk="1" fontAlgn="auto" latinLnBrk="0" hangingPunct="1">
              <a:lnSpc>
                <a:spcPts val="4900"/>
              </a:lnSpc>
              <a:spcBef>
                <a:spcPts val="0"/>
              </a:spcBef>
              <a:spcAft>
                <a:spcPts val="0"/>
              </a:spcAft>
              <a:buClrTx/>
              <a:buSzTx/>
              <a:buFontTx/>
              <a:buNone/>
              <a:defRPr/>
            </a:pPr>
            <a:r>
              <a:rPr kumimoji="0" lang="zh-CN" altLang="en-US" sz="3600" b="1" i="0" u="none" strike="noStrike" kern="1200" cap="none" spc="0" normalizeH="0" baseline="0" noProof="0" dirty="0">
                <a:ln>
                  <a:noFill/>
                </a:ln>
                <a:solidFill>
                  <a:srgbClr val="FF0000"/>
                </a:solidFill>
                <a:effectLst/>
                <a:uLnTx/>
                <a:uFillTx/>
                <a:latin typeface="Trebuchet MS" panose="020B0603020202020204" pitchFamily="18" charset="0"/>
                <a:ea typeface="宋体" panose="02010600030101010101" pitchFamily="2" charset="-122"/>
                <a:cs typeface="Trebuchet MS" panose="020B0603020202020204" pitchFamily="18" charset="0"/>
              </a:rPr>
              <a:t>第二讲 词频统计</a:t>
            </a:r>
            <a:endParaRPr kumimoji="0" lang="en-US" altLang="zh-CN" sz="3600" b="1" i="0" u="none" strike="noStrike" kern="1200" cap="none" spc="0" normalizeH="0" baseline="0" noProof="0" dirty="0">
              <a:ln>
                <a:noFill/>
              </a:ln>
              <a:solidFill>
                <a:srgbClr val="FF0000"/>
              </a:solidFill>
              <a:effectLst/>
              <a:uLnTx/>
              <a:uFillTx/>
              <a:latin typeface="Trebuchet MS" panose="020B0603020202020204" pitchFamily="18" charset="0"/>
              <a:ea typeface="宋体" panose="02010600030101010101" pitchFamily="2" charset="-122"/>
              <a:cs typeface="Trebuchet MS" panose="020B0603020202020204" pitchFamily="18" charset="0"/>
            </a:endParaRPr>
          </a:p>
        </p:txBody>
      </p:sp>
      <p:sp>
        <p:nvSpPr>
          <p:cNvPr id="4" name="矩形 3"/>
          <p:cNvSpPr/>
          <p:nvPr/>
        </p:nvSpPr>
        <p:spPr>
          <a:xfrm>
            <a:off x="742461" y="1611207"/>
            <a:ext cx="10738338" cy="954107"/>
          </a:xfrm>
          <a:prstGeom prst="rect">
            <a:avLst/>
          </a:prstGeom>
        </p:spPr>
        <p:txBody>
          <a:bodyPr wrap="square">
            <a:spAutoFit/>
          </a:bodyPr>
          <a:lstStyle/>
          <a:p>
            <a:pPr marR="0" lvl="0" algn="just" defTabSz="914400" rtl="0" eaLnBrk="1" fontAlgn="auto" latinLnBrk="0" hangingPunct="1">
              <a:lnSpc>
                <a:spcPct val="100000"/>
              </a:lnSpc>
              <a:spcBef>
                <a:spcPts val="0"/>
              </a:spcBef>
              <a:spcAft>
                <a:spcPts val="600"/>
              </a:spcAft>
              <a:buClrTx/>
              <a:buSzTx/>
              <a:defRPr/>
            </a:pPr>
            <a:r>
              <a:rPr kumimoji="0" lang="en-US" altLang="zh-CN"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1.</a:t>
            </a:r>
            <a:r>
              <a:rPr kumimoji="0" lang="zh-CN" altLang="en-US"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基于</a:t>
            </a:r>
            <a:r>
              <a:rPr kumimoji="0" lang="en-US" altLang="zh-CN"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CNKI</a:t>
            </a:r>
            <a:r>
              <a:rPr kumimoji="0" lang="zh-CN" altLang="en-US"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数据库统计分析</a:t>
            </a:r>
            <a:r>
              <a:rPr kumimoji="0" lang="en-US" altLang="zh-CN"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2014-2024</a:t>
            </a:r>
            <a:r>
              <a:rPr kumimoji="0" lang="zh-CN" altLang="en-US"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年（近</a:t>
            </a:r>
            <a:r>
              <a:rPr kumimoji="0" lang="en-US" altLang="zh-CN"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10</a:t>
            </a:r>
            <a:r>
              <a:rPr kumimoji="0" lang="zh-CN" altLang="en-US"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年），</a:t>
            </a:r>
            <a:r>
              <a:rPr kumimoji="0" lang="zh-CN" altLang="en-US" sz="2800" b="0" i="0" u="sng"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“信息资源管理”</a:t>
            </a:r>
            <a:r>
              <a:rPr kumimoji="0" lang="zh-CN" altLang="en-US"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或</a:t>
            </a:r>
            <a:r>
              <a:rPr kumimoji="0" lang="en-US" altLang="zh-CN"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a:t>
            </a:r>
            <a:r>
              <a:rPr kumimoji="0" lang="zh-CN" altLang="en-US"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网络营销</a:t>
            </a:r>
            <a:r>
              <a:rPr kumimoji="0" lang="en-US" altLang="zh-CN"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a:t>
            </a:r>
            <a:r>
              <a:rPr kumimoji="0" lang="zh-CN" altLang="en-US"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或其他你感兴趣的主题变化趋势。</a:t>
            </a:r>
            <a:endParaRPr kumimoji="0" lang="zh-CN" altLang="en-US"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endParaRPr>
          </a:p>
        </p:txBody>
      </p:sp>
      <p:pic>
        <p:nvPicPr>
          <p:cNvPr id="3" name="图片 2" descr="图形用户界面, 文本, 应用程序, 电子邮件&#10;&#10;AI 生成的内容可能不正确。"/>
          <p:cNvPicPr>
            <a:picLocks noChangeAspect="1"/>
          </p:cNvPicPr>
          <p:nvPr/>
        </p:nvPicPr>
        <p:blipFill>
          <a:blip r:embed="rId1"/>
          <a:stretch>
            <a:fillRect/>
          </a:stretch>
        </p:blipFill>
        <p:spPr>
          <a:xfrm>
            <a:off x="1224200" y="2565315"/>
            <a:ext cx="4678930" cy="3553650"/>
          </a:xfrm>
          <a:prstGeom prst="rect">
            <a:avLst/>
          </a:prstGeom>
        </p:spPr>
      </p:pic>
      <p:pic>
        <p:nvPicPr>
          <p:cNvPr id="6" name="图片 5" descr="图片包含 文本&#10;&#10;AI 生成的内容可能不正确。"/>
          <p:cNvPicPr>
            <a:picLocks noChangeAspect="1"/>
          </p:cNvPicPr>
          <p:nvPr/>
        </p:nvPicPr>
        <p:blipFill>
          <a:blip r:embed="rId2"/>
          <a:stretch>
            <a:fillRect/>
          </a:stretch>
        </p:blipFill>
        <p:spPr>
          <a:xfrm>
            <a:off x="6315506" y="2565314"/>
            <a:ext cx="4513246" cy="365955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
          <p:cNvSpPr txBox="1"/>
          <p:nvPr/>
        </p:nvSpPr>
        <p:spPr>
          <a:xfrm>
            <a:off x="500380" y="266065"/>
            <a:ext cx="4338320" cy="673735"/>
          </a:xfrm>
          <a:prstGeom prst="rect">
            <a:avLst/>
          </a:prstGeom>
          <a:noFill/>
        </p:spPr>
        <p:txBody>
          <a:bodyPr wrap="square" lIns="0" tIns="0" rIns="0" rtlCol="0">
            <a:spAutoFit/>
          </a:bodyPr>
          <a:lstStyle/>
          <a:p>
            <a:pPr marL="0" marR="0" lvl="0" indent="0" algn="l" defTabSz="0" rtl="0" eaLnBrk="1" fontAlgn="auto" latinLnBrk="0" hangingPunct="1">
              <a:lnSpc>
                <a:spcPts val="4900"/>
              </a:lnSpc>
              <a:spcBef>
                <a:spcPts val="0"/>
              </a:spcBef>
              <a:spcAft>
                <a:spcPts val="0"/>
              </a:spcAft>
              <a:buClrTx/>
              <a:buSzTx/>
              <a:buFontTx/>
              <a:buNone/>
              <a:defRPr/>
            </a:pPr>
            <a:r>
              <a:rPr kumimoji="0" lang="zh-CN" altLang="en-US" sz="3600" b="1" i="0" u="none" strike="noStrike" kern="1200" cap="none" spc="0" normalizeH="0" baseline="0" noProof="0" dirty="0">
                <a:ln>
                  <a:noFill/>
                </a:ln>
                <a:solidFill>
                  <a:srgbClr val="FF0000"/>
                </a:solidFill>
                <a:effectLst/>
                <a:uLnTx/>
                <a:uFillTx/>
                <a:latin typeface="Trebuchet MS" panose="020B0603020202020204" pitchFamily="18" charset="0"/>
                <a:ea typeface="宋体" panose="02010600030101010101" pitchFamily="2" charset="-122"/>
                <a:cs typeface="Trebuchet MS" panose="020B0603020202020204" pitchFamily="18" charset="0"/>
              </a:rPr>
              <a:t>第二讲 词频统计</a:t>
            </a:r>
            <a:endParaRPr kumimoji="0" lang="en-US" altLang="zh-CN" sz="3600" b="1" i="0" u="none" strike="noStrike" kern="1200" cap="none" spc="0" normalizeH="0" baseline="0" noProof="0" dirty="0">
              <a:ln>
                <a:noFill/>
              </a:ln>
              <a:solidFill>
                <a:srgbClr val="FF0000"/>
              </a:solidFill>
              <a:effectLst/>
              <a:uLnTx/>
              <a:uFillTx/>
              <a:latin typeface="Trebuchet MS" panose="020B0603020202020204" pitchFamily="18" charset="0"/>
              <a:ea typeface="宋体" panose="02010600030101010101" pitchFamily="2" charset="-122"/>
              <a:cs typeface="Trebuchet MS" panose="020B0603020202020204" pitchFamily="18" charset="0"/>
            </a:endParaRPr>
          </a:p>
        </p:txBody>
      </p:sp>
      <p:sp>
        <p:nvSpPr>
          <p:cNvPr id="4" name="矩形 3"/>
          <p:cNvSpPr/>
          <p:nvPr/>
        </p:nvSpPr>
        <p:spPr>
          <a:xfrm>
            <a:off x="742461" y="1611207"/>
            <a:ext cx="10738338" cy="523220"/>
          </a:xfrm>
          <a:prstGeom prst="rect">
            <a:avLst/>
          </a:prstGeom>
        </p:spPr>
        <p:txBody>
          <a:bodyPr wrap="square">
            <a:spAutoFit/>
          </a:bodyPr>
          <a:lstStyle/>
          <a:p>
            <a:pPr marR="0" lvl="0" algn="just" defTabSz="914400" rtl="0" eaLnBrk="1" fontAlgn="auto" latinLnBrk="0" hangingPunct="1">
              <a:lnSpc>
                <a:spcPct val="100000"/>
              </a:lnSpc>
              <a:spcBef>
                <a:spcPts val="0"/>
              </a:spcBef>
              <a:spcAft>
                <a:spcPts val="600"/>
              </a:spcAft>
              <a:buClrTx/>
              <a:buSzTx/>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sym typeface="+mn-ea"/>
              </a:rPr>
              <a:t>2.</a:t>
            </a:r>
            <a:r>
              <a:rPr kumimoji="0" sz="2800" b="0" i="0" u="none" strike="noStrike" kern="1200" cap="none" spc="0" normalizeH="0" baseline="0" noProof="0" dirty="0">
                <a:ln>
                  <a:noFill/>
                </a:ln>
                <a:solidFill>
                  <a:prstClr val="black"/>
                </a:solidFill>
                <a:effectLst/>
                <a:uLnTx/>
                <a:uFillTx/>
                <a:latin typeface="Calibri" panose="020F0502020204030204"/>
                <a:ea typeface="+mn-ea"/>
                <a:cs typeface="+mn-cs"/>
                <a:sym typeface="+mn-ea"/>
              </a:rPr>
              <a:t>完成ppt中的程序运行，包括全文词频统计，指定类型词频统计；</a:t>
            </a:r>
            <a:endParaRPr kumimoji="0" sz="2800" b="0" i="0" u="none" strike="noStrike" kern="1200" cap="none" spc="0" normalizeH="0" baseline="0" noProof="0" dirty="0">
              <a:ln>
                <a:noFill/>
              </a:ln>
              <a:solidFill>
                <a:prstClr val="black"/>
              </a:solidFill>
              <a:effectLst/>
              <a:uLnTx/>
              <a:uFillTx/>
              <a:latin typeface="Calibri" panose="020F0502020204030204"/>
              <a:ea typeface="+mn-ea"/>
              <a:cs typeface="+mn-cs"/>
              <a:sym typeface="+mn-ea"/>
            </a:endParaRPr>
          </a:p>
        </p:txBody>
      </p:sp>
      <p:pic>
        <p:nvPicPr>
          <p:cNvPr id="3" name="图片 2" descr="图形用户界面, 文本, 应用程序&#10;&#10;AI 生成的内容可能不正确。"/>
          <p:cNvPicPr>
            <a:picLocks noChangeAspect="1"/>
          </p:cNvPicPr>
          <p:nvPr/>
        </p:nvPicPr>
        <p:blipFill>
          <a:blip r:embed="rId1"/>
          <a:stretch>
            <a:fillRect/>
          </a:stretch>
        </p:blipFill>
        <p:spPr>
          <a:xfrm>
            <a:off x="352429" y="2205311"/>
            <a:ext cx="4566902" cy="3209792"/>
          </a:xfrm>
          <a:prstGeom prst="rect">
            <a:avLst/>
          </a:prstGeom>
        </p:spPr>
      </p:pic>
      <p:pic>
        <p:nvPicPr>
          <p:cNvPr id="6" name="图片 5" descr="图形用户界面, 文本, 应用程序, 电子邮件&#10;&#10;AI 生成的内容可能不正确。"/>
          <p:cNvPicPr>
            <a:picLocks noChangeAspect="1"/>
          </p:cNvPicPr>
          <p:nvPr/>
        </p:nvPicPr>
        <p:blipFill>
          <a:blip r:embed="rId2"/>
          <a:stretch>
            <a:fillRect/>
          </a:stretch>
        </p:blipFill>
        <p:spPr>
          <a:xfrm>
            <a:off x="3390234" y="2511763"/>
            <a:ext cx="4711775" cy="2396986"/>
          </a:xfrm>
          <a:prstGeom prst="rect">
            <a:avLst/>
          </a:prstGeom>
        </p:spPr>
      </p:pic>
      <p:pic>
        <p:nvPicPr>
          <p:cNvPr id="8" name="图片 7" descr="图形用户界面, 应用程序, Word&#10;&#10;AI 生成的内容可能不正确。"/>
          <p:cNvPicPr>
            <a:picLocks noChangeAspect="1"/>
          </p:cNvPicPr>
          <p:nvPr/>
        </p:nvPicPr>
        <p:blipFill>
          <a:blip r:embed="rId3"/>
          <a:stretch>
            <a:fillRect/>
          </a:stretch>
        </p:blipFill>
        <p:spPr>
          <a:xfrm>
            <a:off x="7149619" y="2511763"/>
            <a:ext cx="4566902" cy="2396986"/>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
          <p:cNvSpPr txBox="1"/>
          <p:nvPr/>
        </p:nvSpPr>
        <p:spPr>
          <a:xfrm>
            <a:off x="500380" y="266065"/>
            <a:ext cx="4338320" cy="673735"/>
          </a:xfrm>
          <a:prstGeom prst="rect">
            <a:avLst/>
          </a:prstGeom>
          <a:noFill/>
        </p:spPr>
        <p:txBody>
          <a:bodyPr wrap="square" lIns="0" tIns="0" rIns="0" rtlCol="0">
            <a:spAutoFit/>
          </a:bodyPr>
          <a:lstStyle/>
          <a:p>
            <a:pPr marL="0" marR="0" lvl="0" indent="0" algn="l" defTabSz="0" rtl="0" eaLnBrk="1" fontAlgn="auto" latinLnBrk="0" hangingPunct="1">
              <a:lnSpc>
                <a:spcPts val="4900"/>
              </a:lnSpc>
              <a:spcBef>
                <a:spcPts val="0"/>
              </a:spcBef>
              <a:spcAft>
                <a:spcPts val="0"/>
              </a:spcAft>
              <a:buClrTx/>
              <a:buSzTx/>
              <a:buFontTx/>
              <a:buNone/>
              <a:defRPr/>
            </a:pPr>
            <a:r>
              <a:rPr kumimoji="0" lang="zh-CN" altLang="en-US" sz="3600" b="1" i="0" u="none" strike="noStrike" kern="1200" cap="none" spc="0" normalizeH="0" baseline="0" noProof="0" dirty="0">
                <a:ln>
                  <a:noFill/>
                </a:ln>
                <a:solidFill>
                  <a:srgbClr val="FF0000"/>
                </a:solidFill>
                <a:effectLst/>
                <a:uLnTx/>
                <a:uFillTx/>
                <a:latin typeface="Trebuchet MS" panose="020B0603020202020204" pitchFamily="18" charset="0"/>
                <a:ea typeface="宋体" panose="02010600030101010101" pitchFamily="2" charset="-122"/>
                <a:cs typeface="Trebuchet MS" panose="020B0603020202020204" pitchFamily="18" charset="0"/>
              </a:rPr>
              <a:t>第二讲 词频统计</a:t>
            </a:r>
            <a:endParaRPr kumimoji="0" lang="en-US" altLang="zh-CN" sz="3600" b="1" i="0" u="none" strike="noStrike" kern="1200" cap="none" spc="0" normalizeH="0" baseline="0" noProof="0" dirty="0">
              <a:ln>
                <a:noFill/>
              </a:ln>
              <a:solidFill>
                <a:srgbClr val="FF0000"/>
              </a:solidFill>
              <a:effectLst/>
              <a:uLnTx/>
              <a:uFillTx/>
              <a:latin typeface="Trebuchet MS" panose="020B0603020202020204" pitchFamily="18" charset="0"/>
              <a:ea typeface="宋体" panose="02010600030101010101" pitchFamily="2" charset="-122"/>
              <a:cs typeface="Trebuchet MS" panose="020B0603020202020204" pitchFamily="18" charset="0"/>
            </a:endParaRPr>
          </a:p>
        </p:txBody>
      </p:sp>
      <p:sp>
        <p:nvSpPr>
          <p:cNvPr id="4" name="矩形 3"/>
          <p:cNvSpPr/>
          <p:nvPr/>
        </p:nvSpPr>
        <p:spPr>
          <a:xfrm>
            <a:off x="742461" y="1611207"/>
            <a:ext cx="10738338" cy="1384995"/>
          </a:xfrm>
          <a:prstGeom prst="rect">
            <a:avLst/>
          </a:prstGeom>
        </p:spPr>
        <p:txBody>
          <a:bodyPr wrap="square">
            <a:spAutoFit/>
          </a:bodyPr>
          <a:lstStyle/>
          <a:p>
            <a:pPr marR="0" lvl="0" algn="just" defTabSz="914400" rtl="0" eaLnBrk="1" fontAlgn="auto" latinLnBrk="0" hangingPunct="1">
              <a:lnSpc>
                <a:spcPct val="100000"/>
              </a:lnSpc>
              <a:spcBef>
                <a:spcPts val="0"/>
              </a:spcBef>
              <a:spcAft>
                <a:spcPts val="600"/>
              </a:spcAft>
              <a:buClrTx/>
              <a:buSzTx/>
              <a:defRPr/>
            </a:pPr>
            <a:r>
              <a:rPr lang="en-US" sz="2800" dirty="0">
                <a:solidFill>
                  <a:prstClr val="black"/>
                </a:solidFill>
                <a:latin typeface="Calibri" panose="020F0502020204030204"/>
                <a:sym typeface="+mn-ea"/>
              </a:rPr>
              <a:t>3.</a:t>
            </a:r>
            <a:r>
              <a:rPr kumimoji="0" sz="2800" b="0" i="0" u="none" strike="noStrike" kern="1200" cap="none" spc="0" normalizeH="0" baseline="0" noProof="0" dirty="0" err="1">
                <a:ln>
                  <a:noFill/>
                </a:ln>
                <a:solidFill>
                  <a:prstClr val="black"/>
                </a:solidFill>
                <a:effectLst/>
                <a:uLnTx/>
                <a:uFillTx/>
                <a:latin typeface="Calibri" panose="020F0502020204030204"/>
                <a:ea typeface="+mn-ea"/>
                <a:cs typeface="+mn-cs"/>
                <a:sym typeface="+mn-ea"/>
              </a:rPr>
              <a:t>链接</a:t>
            </a:r>
            <a:r>
              <a:rPr kumimoji="0" lang="zh-CN" altLang="en-US" sz="2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sym typeface="+mn-ea"/>
              </a:rPr>
              <a:t>功勋科学家</a:t>
            </a:r>
            <a:r>
              <a:rPr kumimoji="0" sz="2800" b="0" i="0" u="none" strike="noStrike" kern="1200" cap="none" spc="0" normalizeH="0" baseline="0" noProof="0" dirty="0">
                <a:ln>
                  <a:noFill/>
                </a:ln>
                <a:solidFill>
                  <a:prstClr val="black"/>
                </a:solidFill>
                <a:effectLst/>
                <a:uLnTx/>
                <a:uFillTx/>
                <a:latin typeface="Calibri" panose="020F0502020204030204"/>
                <a:ea typeface="+mn-ea"/>
                <a:cs typeface="+mn-cs"/>
                <a:sym typeface="+mn-ea"/>
              </a:rPr>
              <a:t>：把ppt中的文本换成功勋科学家黄旭华院士的传记序言文本（文件夹中，科学家博物馆-黄旭华传记序言.txt），1）统计全文词频；2）统计指定词频，如“黄旭华”；</a:t>
            </a:r>
            <a:endParaRPr kumimoji="0" sz="2800" b="0" i="0" u="none" strike="noStrike" kern="1200" cap="none" spc="0" normalizeH="0" baseline="0" noProof="0" dirty="0">
              <a:ln>
                <a:noFill/>
              </a:ln>
              <a:solidFill>
                <a:prstClr val="black"/>
              </a:solidFill>
              <a:effectLst/>
              <a:uLnTx/>
              <a:uFillTx/>
              <a:latin typeface="Calibri" panose="020F0502020204030204"/>
              <a:ea typeface="+mn-ea"/>
              <a:cs typeface="+mn-cs"/>
              <a:sym typeface="+mn-ea"/>
            </a:endParaRPr>
          </a:p>
        </p:txBody>
      </p:sp>
      <p:pic>
        <p:nvPicPr>
          <p:cNvPr id="3" name="图片 2" descr="图形用户界面, 文本, 应用程序&#10;&#10;AI 生成的内容可能不正确。"/>
          <p:cNvPicPr>
            <a:picLocks noChangeAspect="1"/>
          </p:cNvPicPr>
          <p:nvPr/>
        </p:nvPicPr>
        <p:blipFill>
          <a:blip r:embed="rId1"/>
          <a:stretch>
            <a:fillRect/>
          </a:stretch>
        </p:blipFill>
        <p:spPr>
          <a:xfrm>
            <a:off x="583606" y="2996202"/>
            <a:ext cx="5512394" cy="3198663"/>
          </a:xfrm>
          <a:prstGeom prst="rect">
            <a:avLst/>
          </a:prstGeom>
        </p:spPr>
      </p:pic>
      <p:pic>
        <p:nvPicPr>
          <p:cNvPr id="6" name="图片 5" descr="图形用户界面, 文本, 应用程序, 电子邮件&#10;&#10;AI 生成的内容可能不正确。"/>
          <p:cNvPicPr>
            <a:picLocks noChangeAspect="1"/>
          </p:cNvPicPr>
          <p:nvPr/>
        </p:nvPicPr>
        <p:blipFill>
          <a:blip r:embed="rId2"/>
          <a:stretch>
            <a:fillRect/>
          </a:stretch>
        </p:blipFill>
        <p:spPr>
          <a:xfrm>
            <a:off x="4391043" y="3058379"/>
            <a:ext cx="6929087" cy="3257361"/>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华丽">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3453</Words>
  <Application>WPS 演示</Application>
  <PresentationFormat>宽屏</PresentationFormat>
  <Paragraphs>161</Paragraphs>
  <Slides>31</Slides>
  <Notes>31</Notes>
  <HiddenSlides>0</HiddenSlides>
  <MMClips>0</MMClips>
  <ScaleCrop>false</ScaleCrop>
  <HeadingPairs>
    <vt:vector size="6" baseType="variant">
      <vt:variant>
        <vt:lpstr>已用的字体</vt:lpstr>
      </vt:variant>
      <vt:variant>
        <vt:i4>23</vt:i4>
      </vt:variant>
      <vt:variant>
        <vt:lpstr>主题</vt:lpstr>
      </vt:variant>
      <vt:variant>
        <vt:i4>2</vt:i4>
      </vt:variant>
      <vt:variant>
        <vt:lpstr>幻灯片标题</vt:lpstr>
      </vt:variant>
      <vt:variant>
        <vt:i4>31</vt:i4>
      </vt:variant>
    </vt:vector>
  </HeadingPairs>
  <TitlesOfParts>
    <vt:vector size="56" baseType="lpstr">
      <vt:lpstr>Arial</vt:lpstr>
      <vt:lpstr>宋体</vt:lpstr>
      <vt:lpstr>Wingdings</vt:lpstr>
      <vt:lpstr>Calibri Light</vt:lpstr>
      <vt:lpstr>Times New Roman</vt:lpstr>
      <vt:lpstr>华文楷体</vt:lpstr>
      <vt:lpstr>黑体</vt:lpstr>
      <vt:lpstr>Calibri</vt:lpstr>
      <vt:lpstr>Arial Bold</vt:lpstr>
      <vt:lpstr>Trebuchet MS</vt:lpstr>
      <vt:lpstr>quote-cjk-patch</vt:lpstr>
      <vt:lpstr>黄令东齐伋复刻</vt:lpstr>
      <vt:lpstr>微软雅黑</vt:lpstr>
      <vt:lpstr>Arial Unicode MS</vt:lpstr>
      <vt:lpstr>等线</vt:lpstr>
      <vt:lpstr>system-ui</vt:lpstr>
      <vt:lpstr>Calibri</vt:lpstr>
      <vt:lpstr>Wingdings</vt:lpstr>
      <vt:lpstr>quote-cjk-patch</vt:lpstr>
      <vt:lpstr>system-ui</vt:lpstr>
      <vt:lpstr>Wonder Arial</vt:lpstr>
      <vt:lpstr>Cooper Black</vt:lpstr>
      <vt:lpstr>Castellar</vt:lpstr>
      <vt:lpstr>Office Theme</vt:lpstr>
      <vt:lpstr>1_Office 主题</vt:lpstr>
      <vt:lpstr>用户数据采集与关联分析 （结课作业）</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越杨 施</dc:creator>
  <cp:lastModifiedBy>怪盗VS侦探</cp:lastModifiedBy>
  <cp:revision>10</cp:revision>
  <dcterms:created xsi:type="dcterms:W3CDTF">2025-12-23T08:41:00Z</dcterms:created>
  <dcterms:modified xsi:type="dcterms:W3CDTF">2026-01-03T08:46:15Z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9D69F0B0108243F89EBAA3DE3A1D1804_13</vt:lpwstr>
  </property>
  <property fmtid="{D5CDD505-2E9C-101B-9397-08002B2CF9AE}" pid="3" name="KSOProductBuildVer">
    <vt:lpwstr>2052-12.1.0.24034</vt:lpwstr>
  </property>
</Properties>
</file>